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3" r:id="rId3"/>
    <p:sldMasterId id="2147483669" r:id="rId4"/>
    <p:sldMasterId id="2147483675" r:id="rId5"/>
    <p:sldMasterId id="2147483681" r:id="rId6"/>
  </p:sldMasterIdLst>
  <p:notesMasterIdLst>
    <p:notesMasterId r:id="rId27"/>
  </p:notesMasterIdLst>
  <p:handoutMasterIdLst>
    <p:handoutMasterId r:id="rId28"/>
  </p:handoutMasterIdLst>
  <p:sldIdLst>
    <p:sldId id="262" r:id="rId7"/>
    <p:sldId id="264" r:id="rId8"/>
    <p:sldId id="259" r:id="rId9"/>
    <p:sldId id="260" r:id="rId10"/>
    <p:sldId id="261" r:id="rId11"/>
    <p:sldId id="268" r:id="rId12"/>
    <p:sldId id="269" r:id="rId13"/>
    <p:sldId id="270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CAD"/>
    <a:srgbClr val="1B319D"/>
    <a:srgbClr val="4472C4"/>
    <a:srgbClr val="4B58B5"/>
    <a:srgbClr val="000000"/>
    <a:srgbClr val="3A48CE"/>
    <a:srgbClr val="BEBEBE"/>
    <a:srgbClr val="FFD966"/>
    <a:srgbClr val="E7E6E6"/>
    <a:srgbClr val="F47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241" autoAdjust="0"/>
  </p:normalViewPr>
  <p:slideViewPr>
    <p:cSldViewPr snapToGrid="0">
      <p:cViewPr>
        <p:scale>
          <a:sx n="60" d="100"/>
          <a:sy n="60" d="100"/>
        </p:scale>
        <p:origin x="-894" y="-288"/>
      </p:cViewPr>
      <p:guideLst>
        <p:guide orient="horz" pos="43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Segoe UI" panose="020B0502040204020203" pitchFamily="34" charset="0"/>
              </a:rPr>
              <a:t>млрд</a:t>
            </a:r>
          </a:p>
        </c:rich>
      </c:tx>
      <c:layout>
        <c:manualLayout>
          <c:xMode val="edge"/>
          <c:yMode val="edge"/>
          <c:x val="2.266325473976059E-2"/>
          <c:y val="0.436946415855209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407976725076603E-2"/>
          <c:y val="0.35601011353725764"/>
          <c:w val="0.84053694337212415"/>
          <c:h val="0.31397732455333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млрд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63</c:v>
                </c:pt>
                <c:pt idx="1">
                  <c:v>69</c:v>
                </c:pt>
                <c:pt idx="2">
                  <c:v>73</c:v>
                </c:pt>
                <c:pt idx="3">
                  <c:v>77</c:v>
                </c:pt>
                <c:pt idx="4">
                  <c:v>82</c:v>
                </c:pt>
                <c:pt idx="5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41-459A-A51E-25DF00E3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2587776"/>
        <c:axId val="182589312"/>
      </c:barChart>
      <c:catAx>
        <c:axId val="1825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589312"/>
        <c:crosses val="autoZero"/>
        <c:auto val="1"/>
        <c:lblAlgn val="ctr"/>
        <c:lblOffset val="100"/>
        <c:noMultiLvlLbl val="0"/>
      </c:catAx>
      <c:valAx>
        <c:axId val="18258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587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u="sng" strike="noStrike" baseline="0" dirty="0" smtClean="0">
                <a:effectLst/>
              </a:rPr>
              <a:t>ҒЗТКЖ </a:t>
            </a:r>
            <a:r>
              <a:rPr lang="kk-KZ" dirty="0" smtClean="0"/>
              <a:t>Бюджеті, </a:t>
            </a:r>
            <a:r>
              <a:rPr lang="kk-KZ" dirty="0"/>
              <a:t>млрд</a:t>
            </a:r>
            <a:r>
              <a:rPr lang="ru-RU" dirty="0"/>
              <a:t>.</a:t>
            </a:r>
            <a:r>
              <a:rPr lang="kk-KZ" dirty="0"/>
              <a:t> </a:t>
            </a:r>
            <a:r>
              <a:rPr lang="en-US" dirty="0"/>
              <a:t>$</a:t>
            </a:r>
            <a:r>
              <a:rPr lang="kk-KZ" dirty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19824718406605071"/>
          <c:y val="4.7157227653354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905558542363197E-2"/>
          <c:y val="0.20507573847892144"/>
          <c:w val="0.94277606146924198"/>
          <c:h val="0.4235524630203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$</c:v>
                </c:pt>
              </c:strCache>
            </c:strRef>
          </c:tx>
          <c:spPr>
            <a:solidFill>
              <a:srgbClr val="FFDE5D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81-4C5A-9548-C8C75F9567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81-4C5A-9548-C8C75F95678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81-4C5A-9548-C8C75F95678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81-4C5A-9548-C8C75F9567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Ford</c:v>
                </c:pt>
                <c:pt idx="1">
                  <c:v>General Motors</c:v>
                </c:pt>
                <c:pt idx="2">
                  <c:v>Toyota</c:v>
                </c:pt>
                <c:pt idx="3">
                  <c:v>Apple</c:v>
                </c:pt>
                <c:pt idx="4">
                  <c:v>Intel</c:v>
                </c:pt>
                <c:pt idx="5">
                  <c:v>Huawei</c:v>
                </c:pt>
                <c:pt idx="6">
                  <c:v>Samsung</c:v>
                </c:pt>
                <c:pt idx="7">
                  <c:v>Volkswagen</c:v>
                </c:pt>
                <c:pt idx="8">
                  <c:v>Amazon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7.5</c:v>
                </c:pt>
                <c:pt idx="1">
                  <c:v>8.1</c:v>
                </c:pt>
                <c:pt idx="2">
                  <c:v>9.5</c:v>
                </c:pt>
                <c:pt idx="3">
                  <c:v>10.8</c:v>
                </c:pt>
                <c:pt idx="4">
                  <c:v>10.9</c:v>
                </c:pt>
                <c:pt idx="5">
                  <c:v>11.3</c:v>
                </c:pt>
                <c:pt idx="6">
                  <c:v>12.8</c:v>
                </c:pt>
                <c:pt idx="7">
                  <c:v>15.1</c:v>
                </c:pt>
                <c:pt idx="8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1-4C5A-9548-C8C75F956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1"/>
        <c:axId val="237433216"/>
        <c:axId val="237434752"/>
      </c:barChart>
      <c:catAx>
        <c:axId val="23743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37434752"/>
        <c:crosses val="autoZero"/>
        <c:auto val="1"/>
        <c:lblAlgn val="ctr"/>
        <c:lblOffset val="100"/>
        <c:noMultiLvlLbl val="0"/>
      </c:catAx>
      <c:valAx>
        <c:axId val="237434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4332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834DB-6E97-4B91-91BB-54E770E337B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EE8C5-CBB9-452D-94C9-A8D7FCC34740}">
      <dgm:prSet phldrT="[Текст]" custT="1"/>
      <dgm:spPr/>
      <dgm:t>
        <a:bodyPr/>
        <a:lstStyle/>
        <a:p>
          <a:r>
            <a:rPr lang="ru-RU" sz="1400" b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Мектепке</a:t>
          </a:r>
          <a:r>
            <a:rPr lang="ru-RU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дейінгі</a:t>
          </a:r>
          <a:endParaRPr lang="ru-RU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5D049B-B48F-4CAE-AA8D-D13BAD121F4E}" type="parTrans" cxnId="{98658AC4-7818-421A-B97C-85F2261C9A9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CF2231B-ED29-4A57-A9E3-9BBA10504E54}" type="sibTrans" cxnId="{98658AC4-7818-421A-B97C-85F2261C9A9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2498ED57-67E9-4B0A-9E9C-A7C99F094503}">
      <dgm:prSet phldrT="[Текст]" custT="1"/>
      <dgm:spPr/>
      <dgm:t>
        <a:bodyPr/>
        <a:lstStyle/>
        <a:p>
          <a:pPr algn="ctr"/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Техникалық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және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кәсіптік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білім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беру</a:t>
          </a:r>
          <a:endParaRPr lang="ru-RU" sz="1400" b="0" dirty="0">
            <a:solidFill>
              <a:srgbClr val="09233B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0A88CA-1049-4550-A229-AB5B4EC91B0C}" type="sibTrans" cxnId="{71D59BA1-4203-48B2-8926-84B97DB7C28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67043552-72B6-4DBF-8497-DCE3CA494020}" type="parTrans" cxnId="{71D59BA1-4203-48B2-8926-84B97DB7C28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C3DC1CF-EC05-D44D-8DCC-EB8CEF367198}">
      <dgm:prSet phldrT="[Текст]" custT="1"/>
      <dgm:spPr/>
      <dgm:t>
        <a:bodyPr/>
        <a:lstStyle/>
        <a:p>
          <a:pPr algn="ctr"/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Жоғары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білім</a:t>
          </a:r>
          <a:endParaRPr lang="ru-RU" sz="1400" b="0" dirty="0">
            <a:solidFill>
              <a:srgbClr val="09233B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200AFFF-686F-4540-86F6-DD5AFDFEA86A}" type="parTrans" cxnId="{1CE673A9-CD7B-F246-A84E-31E059545A30}">
      <dgm:prSet/>
      <dgm:spPr/>
      <dgm:t>
        <a:bodyPr/>
        <a:lstStyle/>
        <a:p>
          <a:endParaRPr lang="en-US" b="0"/>
        </a:p>
      </dgm:t>
    </dgm:pt>
    <dgm:pt modelId="{3251A085-7AD6-EF46-92A0-6159B79C9C86}" type="sibTrans" cxnId="{1CE673A9-CD7B-F246-A84E-31E059545A30}">
      <dgm:prSet/>
      <dgm:spPr/>
      <dgm:t>
        <a:bodyPr/>
        <a:lstStyle/>
        <a:p>
          <a:endParaRPr lang="en-US" b="0"/>
        </a:p>
      </dgm:t>
    </dgm:pt>
    <dgm:pt modelId="{84953FCF-2530-F149-ADC4-B62AC06A5A46}">
      <dgm:prSet phldrT="[Текст]" custT="1"/>
      <dgm:spPr/>
      <dgm:t>
        <a:bodyPr/>
        <a:lstStyle/>
        <a:p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Орта </a:t>
          </a:r>
          <a:r>
            <a:rPr lang="ru-RU" sz="1400" b="0" dirty="0" err="1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білім</a:t>
          </a:r>
          <a:endParaRPr lang="ru-RU" sz="10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815603-37AB-0A45-A750-77E974AAEA96}" type="parTrans" cxnId="{1F8B65E7-28A7-2745-85BF-684748673500}">
      <dgm:prSet/>
      <dgm:spPr/>
      <dgm:t>
        <a:bodyPr/>
        <a:lstStyle/>
        <a:p>
          <a:endParaRPr lang="en-US" b="0"/>
        </a:p>
      </dgm:t>
    </dgm:pt>
    <dgm:pt modelId="{6C7B35CE-07D2-ED4C-8080-D75B2A0432F2}" type="sibTrans" cxnId="{1F8B65E7-28A7-2745-85BF-684748673500}">
      <dgm:prSet/>
      <dgm:spPr/>
      <dgm:t>
        <a:bodyPr/>
        <a:lstStyle/>
        <a:p>
          <a:endParaRPr lang="en-US" b="0"/>
        </a:p>
      </dgm:t>
    </dgm:pt>
    <dgm:pt modelId="{23101411-63FF-C74D-8DEB-70F58C7ED2F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"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Күміс</a:t>
          </a:r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жасқа</a:t>
          </a:r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" 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арналған</a:t>
          </a:r>
          <a:r>
            <a:rPr lang="ru-RU" sz="14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ru-RU" sz="14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университеттер</a:t>
          </a:r>
          <a:endParaRPr lang="ru-RU" sz="1400" b="0" dirty="0">
            <a:solidFill>
              <a:srgbClr val="09233B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22033F-BBC6-8943-87A9-0502E9DE69A6}" type="sibTrans" cxnId="{386BE6FC-8637-5046-A7D8-A063AEACEFFC}">
      <dgm:prSet/>
      <dgm:spPr/>
      <dgm:t>
        <a:bodyPr/>
        <a:lstStyle/>
        <a:p>
          <a:endParaRPr lang="en-US" b="0"/>
        </a:p>
      </dgm:t>
    </dgm:pt>
    <dgm:pt modelId="{91979715-F960-F847-81FA-603B478D0318}" type="parTrans" cxnId="{386BE6FC-8637-5046-A7D8-A063AEACEFFC}">
      <dgm:prSet/>
      <dgm:spPr/>
      <dgm:t>
        <a:bodyPr/>
        <a:lstStyle/>
        <a:p>
          <a:endParaRPr lang="en-US" b="0"/>
        </a:p>
      </dgm:t>
    </dgm:pt>
    <dgm:pt modelId="{ABD80AED-7A47-4737-850A-C42129D63249}">
      <dgm:prSet custT="1"/>
      <dgm:spPr/>
      <dgm:t>
        <a:bodyPr/>
        <a:lstStyle/>
        <a:p>
          <a:r>
            <a:rPr lang="kk-KZ" sz="20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ҚОСЫМША БІЛІМ БЕРУ ОРТАЛЫҚТАРЫ</a:t>
          </a:r>
          <a:endParaRPr lang="ru-RU" sz="20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668254A-B055-4508-A171-9B2438026B3C}" type="parTrans" cxnId="{68ABA69D-B1B8-4952-AD2A-487FB3B81154}">
      <dgm:prSet/>
      <dgm:spPr/>
      <dgm:t>
        <a:bodyPr/>
        <a:lstStyle/>
        <a:p>
          <a:endParaRPr lang="ru-RU"/>
        </a:p>
      </dgm:t>
    </dgm:pt>
    <dgm:pt modelId="{11A5B999-C57F-4028-9DB7-956659CD644B}" type="sibTrans" cxnId="{68ABA69D-B1B8-4952-AD2A-487FB3B81154}">
      <dgm:prSet/>
      <dgm:spPr/>
      <dgm:t>
        <a:bodyPr/>
        <a:lstStyle/>
        <a:p>
          <a:endParaRPr lang="ru-RU"/>
        </a:p>
      </dgm:t>
    </dgm:pt>
    <dgm:pt modelId="{997D7743-4DBD-4FFF-ACFB-1E60ECA8993A}" type="pres">
      <dgm:prSet presAssocID="{F05834DB-6E97-4B91-91BB-54E770E337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7BC616-8E1F-44F4-A63B-D17CBF16FF9D}" type="pres">
      <dgm:prSet presAssocID="{685EE8C5-CBB9-452D-94C9-A8D7FCC34740}" presName="composite" presStyleCnt="0"/>
      <dgm:spPr/>
    </dgm:pt>
    <dgm:pt modelId="{01F8CEC9-47E6-456B-9D83-4D85E300BF6A}" type="pres">
      <dgm:prSet presAssocID="{685EE8C5-CBB9-452D-94C9-A8D7FCC34740}" presName="LShape" presStyleLbl="alignNode1" presStyleIdx="0" presStyleCnt="11"/>
      <dgm:spPr>
        <a:solidFill>
          <a:schemeClr val="accent4"/>
        </a:solidFill>
        <a:ln>
          <a:noFill/>
        </a:ln>
      </dgm:spPr>
    </dgm:pt>
    <dgm:pt modelId="{FA7478A4-15C5-4AAF-83BD-C7C9B506B0A7}" type="pres">
      <dgm:prSet presAssocID="{685EE8C5-CBB9-452D-94C9-A8D7FCC3474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46A25-7385-4CB6-B592-0A32C40064DA}" type="pres">
      <dgm:prSet presAssocID="{685EE8C5-CBB9-452D-94C9-A8D7FCC34740}" presName="Triangle" presStyleLbl="alignNode1" presStyleIdx="1" presStyleCnt="11"/>
      <dgm:spPr>
        <a:solidFill>
          <a:schemeClr val="accent4"/>
        </a:solidFill>
        <a:ln>
          <a:noFill/>
        </a:ln>
      </dgm:spPr>
    </dgm:pt>
    <dgm:pt modelId="{ABEBBE10-6AB4-4581-A3EF-28526554456B}" type="pres">
      <dgm:prSet presAssocID="{9CF2231B-ED29-4A57-A9E3-9BBA10504E54}" presName="sibTrans" presStyleCnt="0"/>
      <dgm:spPr/>
    </dgm:pt>
    <dgm:pt modelId="{3F0DDB6B-EB1E-4A39-BE77-932B48E75A47}" type="pres">
      <dgm:prSet presAssocID="{9CF2231B-ED29-4A57-A9E3-9BBA10504E54}" presName="space" presStyleCnt="0"/>
      <dgm:spPr/>
    </dgm:pt>
    <dgm:pt modelId="{3D0C047C-9753-424B-A78B-72360BB825C5}" type="pres">
      <dgm:prSet presAssocID="{84953FCF-2530-F149-ADC4-B62AC06A5A46}" presName="composite" presStyleCnt="0"/>
      <dgm:spPr/>
    </dgm:pt>
    <dgm:pt modelId="{9B2AB50D-2FD3-3C43-8458-31ED20A409A0}" type="pres">
      <dgm:prSet presAssocID="{84953FCF-2530-F149-ADC4-B62AC06A5A46}" presName="LShape" presStyleLbl="alignNode1" presStyleIdx="2" presStyleCnt="11"/>
      <dgm:spPr>
        <a:solidFill>
          <a:schemeClr val="accent4"/>
        </a:solidFill>
        <a:ln>
          <a:noFill/>
        </a:ln>
      </dgm:spPr>
    </dgm:pt>
    <dgm:pt modelId="{AFEF5F21-6AD9-704C-8AC5-5185C8ABC003}" type="pres">
      <dgm:prSet presAssocID="{84953FCF-2530-F149-ADC4-B62AC06A5A4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C6C2-A726-FF4B-BD51-9C8F615E4497}" type="pres">
      <dgm:prSet presAssocID="{84953FCF-2530-F149-ADC4-B62AC06A5A46}" presName="Triangle" presStyleLbl="alignNode1" presStyleIdx="3" presStyleCnt="11"/>
      <dgm:spPr>
        <a:solidFill>
          <a:schemeClr val="accent4"/>
        </a:solidFill>
        <a:ln>
          <a:noFill/>
        </a:ln>
      </dgm:spPr>
    </dgm:pt>
    <dgm:pt modelId="{C42D6499-FA47-BD4A-93EE-D68EAE900C46}" type="pres">
      <dgm:prSet presAssocID="{6C7B35CE-07D2-ED4C-8080-D75B2A0432F2}" presName="sibTrans" presStyleCnt="0"/>
      <dgm:spPr/>
    </dgm:pt>
    <dgm:pt modelId="{559B42B8-7C17-6B47-B67C-B60A491F6B70}" type="pres">
      <dgm:prSet presAssocID="{6C7B35CE-07D2-ED4C-8080-D75B2A0432F2}" presName="space" presStyleCnt="0"/>
      <dgm:spPr/>
    </dgm:pt>
    <dgm:pt modelId="{0F65F51B-DD3A-4E24-9A78-D56832FC4A7E}" type="pres">
      <dgm:prSet presAssocID="{2498ED57-67E9-4B0A-9E9C-A7C99F094503}" presName="composite" presStyleCnt="0"/>
      <dgm:spPr/>
    </dgm:pt>
    <dgm:pt modelId="{36ECB206-FA3F-490A-9232-C2CA20315647}" type="pres">
      <dgm:prSet presAssocID="{2498ED57-67E9-4B0A-9E9C-A7C99F094503}" presName="LShape" presStyleLbl="alignNode1" presStyleIdx="4" presStyleCnt="11"/>
      <dgm:spPr>
        <a:solidFill>
          <a:schemeClr val="accent4"/>
        </a:solidFill>
        <a:ln>
          <a:noFill/>
        </a:ln>
      </dgm:spPr>
    </dgm:pt>
    <dgm:pt modelId="{E0FBC32D-633C-48C3-AD7C-14B65160B89A}" type="pres">
      <dgm:prSet presAssocID="{2498ED57-67E9-4B0A-9E9C-A7C99F094503}" presName="ParentText" presStyleLbl="revTx" presStyleIdx="2" presStyleCnt="6" custScaleX="111576" custLinFactNeighborX="5259" custLinFactNeighborY="2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6E0EB-0F2D-49E9-AFB2-46DD8078F2FA}" type="pres">
      <dgm:prSet presAssocID="{2498ED57-67E9-4B0A-9E9C-A7C99F094503}" presName="Triangle" presStyleLbl="alignNode1" presStyleIdx="5" presStyleCnt="11"/>
      <dgm:spPr>
        <a:solidFill>
          <a:schemeClr val="accent4"/>
        </a:solidFill>
        <a:ln>
          <a:noFill/>
        </a:ln>
      </dgm:spPr>
    </dgm:pt>
    <dgm:pt modelId="{0C60D500-88F5-495F-B215-E784911855EF}" type="pres">
      <dgm:prSet presAssocID="{200A88CA-1049-4550-A229-AB5B4EC91B0C}" presName="sibTrans" presStyleCnt="0"/>
      <dgm:spPr/>
    </dgm:pt>
    <dgm:pt modelId="{3AD531C4-1032-444E-8B14-3FE151F192A5}" type="pres">
      <dgm:prSet presAssocID="{200A88CA-1049-4550-A229-AB5B4EC91B0C}" presName="space" presStyleCnt="0"/>
      <dgm:spPr/>
    </dgm:pt>
    <dgm:pt modelId="{E91BE036-D879-EE47-93C7-008265E27AE4}" type="pres">
      <dgm:prSet presAssocID="{BC3DC1CF-EC05-D44D-8DCC-EB8CEF367198}" presName="composite" presStyleCnt="0"/>
      <dgm:spPr/>
    </dgm:pt>
    <dgm:pt modelId="{83E1DB0F-2BDB-AD48-B9BA-349D567A04A9}" type="pres">
      <dgm:prSet presAssocID="{BC3DC1CF-EC05-D44D-8DCC-EB8CEF367198}" presName="LShape" presStyleLbl="alignNode1" presStyleIdx="6" presStyleCnt="11"/>
      <dgm:spPr>
        <a:solidFill>
          <a:schemeClr val="accent4"/>
        </a:solidFill>
        <a:ln>
          <a:noFill/>
        </a:ln>
      </dgm:spPr>
    </dgm:pt>
    <dgm:pt modelId="{59CFF416-F82F-AC46-9F00-BB5EB768B5E8}" type="pres">
      <dgm:prSet presAssocID="{BC3DC1CF-EC05-D44D-8DCC-EB8CEF36719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ABD3-5F8E-C443-BD40-ED23D4C63DB3}" type="pres">
      <dgm:prSet presAssocID="{BC3DC1CF-EC05-D44D-8DCC-EB8CEF367198}" presName="Triangle" presStyleLbl="alignNode1" presStyleIdx="7" presStyleCnt="11"/>
      <dgm:spPr>
        <a:solidFill>
          <a:schemeClr val="accent4"/>
        </a:solidFill>
        <a:ln>
          <a:noFill/>
        </a:ln>
      </dgm:spPr>
    </dgm:pt>
    <dgm:pt modelId="{75C9C241-CD22-AA4F-88CE-082C867ABFDB}" type="pres">
      <dgm:prSet presAssocID="{3251A085-7AD6-EF46-92A0-6159B79C9C86}" presName="sibTrans" presStyleCnt="0"/>
      <dgm:spPr/>
    </dgm:pt>
    <dgm:pt modelId="{C6188DBC-39F0-8A4F-8427-18FBDB91AE00}" type="pres">
      <dgm:prSet presAssocID="{3251A085-7AD6-EF46-92A0-6159B79C9C86}" presName="space" presStyleCnt="0"/>
      <dgm:spPr/>
    </dgm:pt>
    <dgm:pt modelId="{BDB2DF2D-E7DB-E244-B17C-96A50B49C409}" type="pres">
      <dgm:prSet presAssocID="{23101411-63FF-C74D-8DEB-70F58C7ED2F5}" presName="composite" presStyleCnt="0"/>
      <dgm:spPr/>
    </dgm:pt>
    <dgm:pt modelId="{5382F96E-5D54-0245-8ACE-E36E246CA42A}" type="pres">
      <dgm:prSet presAssocID="{23101411-63FF-C74D-8DEB-70F58C7ED2F5}" presName="LShape" presStyleLbl="alignNode1" presStyleIdx="8" presStyleCnt="1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AF1E408D-6A7A-EE4C-A32C-17FF4C457188}" type="pres">
      <dgm:prSet presAssocID="{23101411-63FF-C74D-8DEB-70F58C7ED2F5}" presName="ParentText" presStyleLbl="revTx" presStyleIdx="4" presStyleCnt="6" custScaleX="134612" custLinFactNeighborX="5998" custLinFactNeighborY="-6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135EA-9E39-4DD3-86AF-D9BB5B1651B9}" type="pres">
      <dgm:prSet presAssocID="{23101411-63FF-C74D-8DEB-70F58C7ED2F5}" presName="Triangle" presStyleLbl="alignNode1" presStyleIdx="9" presStyleCnt="1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D26D5EED-D248-4859-8499-3F249BBB2668}" type="pres">
      <dgm:prSet presAssocID="{4722033F-BBC6-8943-87A9-0502E9DE69A6}" presName="sibTrans" presStyleCnt="0"/>
      <dgm:spPr/>
    </dgm:pt>
    <dgm:pt modelId="{A202D79B-EE29-48A4-8A6E-FC7CE5E4C92A}" type="pres">
      <dgm:prSet presAssocID="{4722033F-BBC6-8943-87A9-0502E9DE69A6}" presName="space" presStyleCnt="0"/>
      <dgm:spPr/>
    </dgm:pt>
    <dgm:pt modelId="{553EB57C-1E35-423F-A2E5-7DA2CC593784}" type="pres">
      <dgm:prSet presAssocID="{ABD80AED-7A47-4737-850A-C42129D63249}" presName="composite" presStyleCnt="0"/>
      <dgm:spPr/>
    </dgm:pt>
    <dgm:pt modelId="{285D3A8E-FFCF-4E0E-8E9E-BD7BE95CE43A}" type="pres">
      <dgm:prSet presAssocID="{ABD80AED-7A47-4737-850A-C42129D63249}" presName="LShape" presStyleLbl="alignNode1" presStyleIdx="10" presStyleCnt="11" custLinFactNeighborX="-54859" custLinFactNeighborY="1600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18F2F4E7-4F51-4BB9-AB02-0DF2B2F24A9A}" type="pres">
      <dgm:prSet presAssocID="{ABD80AED-7A47-4737-850A-C42129D63249}" presName="ParentText" presStyleLbl="revTx" presStyleIdx="5" presStyleCnt="6" custScaleX="293643" custLinFactX="-261072" custLinFactNeighborX="-300000" custLinFactNeighborY="12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2D202-C2A4-4809-9DAA-3B4C8250FCE6}" type="presOf" srcId="{23101411-63FF-C74D-8DEB-70F58C7ED2F5}" destId="{AF1E408D-6A7A-EE4C-A32C-17FF4C457188}" srcOrd="0" destOrd="0" presId="urn:microsoft.com/office/officeart/2009/3/layout/StepUpProcess"/>
    <dgm:cxn modelId="{386BE6FC-8637-5046-A7D8-A063AEACEFFC}" srcId="{F05834DB-6E97-4B91-91BB-54E770E337B6}" destId="{23101411-63FF-C74D-8DEB-70F58C7ED2F5}" srcOrd="4" destOrd="0" parTransId="{91979715-F960-F847-81FA-603B478D0318}" sibTransId="{4722033F-BBC6-8943-87A9-0502E9DE69A6}"/>
    <dgm:cxn modelId="{14F3E03E-CF74-42EF-8E84-C9AEB51E08C7}" type="presOf" srcId="{685EE8C5-CBB9-452D-94C9-A8D7FCC34740}" destId="{FA7478A4-15C5-4AAF-83BD-C7C9B506B0A7}" srcOrd="0" destOrd="0" presId="urn:microsoft.com/office/officeart/2009/3/layout/StepUpProcess"/>
    <dgm:cxn modelId="{816CA18A-3C99-4FC3-87DE-FA69CC65273A}" type="presOf" srcId="{ABD80AED-7A47-4737-850A-C42129D63249}" destId="{18F2F4E7-4F51-4BB9-AB02-0DF2B2F24A9A}" srcOrd="0" destOrd="0" presId="urn:microsoft.com/office/officeart/2009/3/layout/StepUpProcess"/>
    <dgm:cxn modelId="{71D59BA1-4203-48B2-8926-84B97DB7C286}" srcId="{F05834DB-6E97-4B91-91BB-54E770E337B6}" destId="{2498ED57-67E9-4B0A-9E9C-A7C99F094503}" srcOrd="2" destOrd="0" parTransId="{67043552-72B6-4DBF-8497-DCE3CA494020}" sibTransId="{200A88CA-1049-4550-A229-AB5B4EC91B0C}"/>
    <dgm:cxn modelId="{7965B917-6FD1-4D71-BCA2-85E1CECD3E60}" type="presOf" srcId="{84953FCF-2530-F149-ADC4-B62AC06A5A46}" destId="{AFEF5F21-6AD9-704C-8AC5-5185C8ABC003}" srcOrd="0" destOrd="0" presId="urn:microsoft.com/office/officeart/2009/3/layout/StepUpProcess"/>
    <dgm:cxn modelId="{9260BD7D-C531-446D-9E91-6A744EAAA3F5}" type="presOf" srcId="{2498ED57-67E9-4B0A-9E9C-A7C99F094503}" destId="{E0FBC32D-633C-48C3-AD7C-14B65160B89A}" srcOrd="0" destOrd="0" presId="urn:microsoft.com/office/officeart/2009/3/layout/StepUpProcess"/>
    <dgm:cxn modelId="{1CE673A9-CD7B-F246-A84E-31E059545A30}" srcId="{F05834DB-6E97-4B91-91BB-54E770E337B6}" destId="{BC3DC1CF-EC05-D44D-8DCC-EB8CEF367198}" srcOrd="3" destOrd="0" parTransId="{4200AFFF-686F-4540-86F6-DD5AFDFEA86A}" sibTransId="{3251A085-7AD6-EF46-92A0-6159B79C9C86}"/>
    <dgm:cxn modelId="{1F8B65E7-28A7-2745-85BF-684748673500}" srcId="{F05834DB-6E97-4B91-91BB-54E770E337B6}" destId="{84953FCF-2530-F149-ADC4-B62AC06A5A46}" srcOrd="1" destOrd="0" parTransId="{12815603-37AB-0A45-A750-77E974AAEA96}" sibTransId="{6C7B35CE-07D2-ED4C-8080-D75B2A0432F2}"/>
    <dgm:cxn modelId="{6A5B9A8B-E6B2-4398-AB61-A99FF46D9524}" type="presOf" srcId="{BC3DC1CF-EC05-D44D-8DCC-EB8CEF367198}" destId="{59CFF416-F82F-AC46-9F00-BB5EB768B5E8}" srcOrd="0" destOrd="0" presId="urn:microsoft.com/office/officeart/2009/3/layout/StepUpProcess"/>
    <dgm:cxn modelId="{5D4A9E45-D22B-4607-9D74-2D38C12FAA41}" type="presOf" srcId="{F05834DB-6E97-4B91-91BB-54E770E337B6}" destId="{997D7743-4DBD-4FFF-ACFB-1E60ECA8993A}" srcOrd="0" destOrd="0" presId="urn:microsoft.com/office/officeart/2009/3/layout/StepUpProcess"/>
    <dgm:cxn modelId="{98658AC4-7818-421A-B97C-85F2261C9A95}" srcId="{F05834DB-6E97-4B91-91BB-54E770E337B6}" destId="{685EE8C5-CBB9-452D-94C9-A8D7FCC34740}" srcOrd="0" destOrd="0" parTransId="{FA5D049B-B48F-4CAE-AA8D-D13BAD121F4E}" sibTransId="{9CF2231B-ED29-4A57-A9E3-9BBA10504E54}"/>
    <dgm:cxn modelId="{68ABA69D-B1B8-4952-AD2A-487FB3B81154}" srcId="{F05834DB-6E97-4B91-91BB-54E770E337B6}" destId="{ABD80AED-7A47-4737-850A-C42129D63249}" srcOrd="5" destOrd="0" parTransId="{8668254A-B055-4508-A171-9B2438026B3C}" sibTransId="{11A5B999-C57F-4028-9DB7-956659CD644B}"/>
    <dgm:cxn modelId="{98A4E44C-77BE-4582-BE39-C3F8922C3A0D}" type="presParOf" srcId="{997D7743-4DBD-4FFF-ACFB-1E60ECA8993A}" destId="{3A7BC616-8E1F-44F4-A63B-D17CBF16FF9D}" srcOrd="0" destOrd="0" presId="urn:microsoft.com/office/officeart/2009/3/layout/StepUpProcess"/>
    <dgm:cxn modelId="{D56E3D1C-ED07-4FFF-A54D-B0DF335E0235}" type="presParOf" srcId="{3A7BC616-8E1F-44F4-A63B-D17CBF16FF9D}" destId="{01F8CEC9-47E6-456B-9D83-4D85E300BF6A}" srcOrd="0" destOrd="0" presId="urn:microsoft.com/office/officeart/2009/3/layout/StepUpProcess"/>
    <dgm:cxn modelId="{0CAC2F41-1211-4F07-89C1-5B8643CF9801}" type="presParOf" srcId="{3A7BC616-8E1F-44F4-A63B-D17CBF16FF9D}" destId="{FA7478A4-15C5-4AAF-83BD-C7C9B506B0A7}" srcOrd="1" destOrd="0" presId="urn:microsoft.com/office/officeart/2009/3/layout/StepUpProcess"/>
    <dgm:cxn modelId="{B6E2DB2A-B9AF-4915-B732-8214A2C57DC8}" type="presParOf" srcId="{3A7BC616-8E1F-44F4-A63B-D17CBF16FF9D}" destId="{45546A25-7385-4CB6-B592-0A32C40064DA}" srcOrd="2" destOrd="0" presId="urn:microsoft.com/office/officeart/2009/3/layout/StepUpProcess"/>
    <dgm:cxn modelId="{0F3432BC-8E92-4244-89F1-B98FA8752CF6}" type="presParOf" srcId="{997D7743-4DBD-4FFF-ACFB-1E60ECA8993A}" destId="{ABEBBE10-6AB4-4581-A3EF-28526554456B}" srcOrd="1" destOrd="0" presId="urn:microsoft.com/office/officeart/2009/3/layout/StepUpProcess"/>
    <dgm:cxn modelId="{F23024C1-7CD0-4665-A9F0-A10E3B5A4E2F}" type="presParOf" srcId="{ABEBBE10-6AB4-4581-A3EF-28526554456B}" destId="{3F0DDB6B-EB1E-4A39-BE77-932B48E75A47}" srcOrd="0" destOrd="0" presId="urn:microsoft.com/office/officeart/2009/3/layout/StepUpProcess"/>
    <dgm:cxn modelId="{E1901782-91C2-4776-B1C8-7F2AAFC39F02}" type="presParOf" srcId="{997D7743-4DBD-4FFF-ACFB-1E60ECA8993A}" destId="{3D0C047C-9753-424B-A78B-72360BB825C5}" srcOrd="2" destOrd="0" presId="urn:microsoft.com/office/officeart/2009/3/layout/StepUpProcess"/>
    <dgm:cxn modelId="{7601AF71-489C-4A06-A55D-7A75DE62445D}" type="presParOf" srcId="{3D0C047C-9753-424B-A78B-72360BB825C5}" destId="{9B2AB50D-2FD3-3C43-8458-31ED20A409A0}" srcOrd="0" destOrd="0" presId="urn:microsoft.com/office/officeart/2009/3/layout/StepUpProcess"/>
    <dgm:cxn modelId="{AD00DC20-2D8F-4282-B261-2C72AAEC6219}" type="presParOf" srcId="{3D0C047C-9753-424B-A78B-72360BB825C5}" destId="{AFEF5F21-6AD9-704C-8AC5-5185C8ABC003}" srcOrd="1" destOrd="0" presId="urn:microsoft.com/office/officeart/2009/3/layout/StepUpProcess"/>
    <dgm:cxn modelId="{50F6DD1D-4CAA-4AD5-9C4F-4B105299F065}" type="presParOf" srcId="{3D0C047C-9753-424B-A78B-72360BB825C5}" destId="{EF23C6C2-A726-FF4B-BD51-9C8F615E4497}" srcOrd="2" destOrd="0" presId="urn:microsoft.com/office/officeart/2009/3/layout/StepUpProcess"/>
    <dgm:cxn modelId="{D22CF84D-8071-429C-8EC3-4913FCBC9E77}" type="presParOf" srcId="{997D7743-4DBD-4FFF-ACFB-1E60ECA8993A}" destId="{C42D6499-FA47-BD4A-93EE-D68EAE900C46}" srcOrd="3" destOrd="0" presId="urn:microsoft.com/office/officeart/2009/3/layout/StepUpProcess"/>
    <dgm:cxn modelId="{83A56B31-07A7-4FBC-B0A7-236A284DE526}" type="presParOf" srcId="{C42D6499-FA47-BD4A-93EE-D68EAE900C46}" destId="{559B42B8-7C17-6B47-B67C-B60A491F6B70}" srcOrd="0" destOrd="0" presId="urn:microsoft.com/office/officeart/2009/3/layout/StepUpProcess"/>
    <dgm:cxn modelId="{AE6DEDC6-2272-4478-82FD-5A3D867F5903}" type="presParOf" srcId="{997D7743-4DBD-4FFF-ACFB-1E60ECA8993A}" destId="{0F65F51B-DD3A-4E24-9A78-D56832FC4A7E}" srcOrd="4" destOrd="0" presId="urn:microsoft.com/office/officeart/2009/3/layout/StepUpProcess"/>
    <dgm:cxn modelId="{A36D34BA-91C2-42CB-A91E-A48BA6EBD926}" type="presParOf" srcId="{0F65F51B-DD3A-4E24-9A78-D56832FC4A7E}" destId="{36ECB206-FA3F-490A-9232-C2CA20315647}" srcOrd="0" destOrd="0" presId="urn:microsoft.com/office/officeart/2009/3/layout/StepUpProcess"/>
    <dgm:cxn modelId="{AE025255-9CF5-4924-8105-8F867B3A0664}" type="presParOf" srcId="{0F65F51B-DD3A-4E24-9A78-D56832FC4A7E}" destId="{E0FBC32D-633C-48C3-AD7C-14B65160B89A}" srcOrd="1" destOrd="0" presId="urn:microsoft.com/office/officeart/2009/3/layout/StepUpProcess"/>
    <dgm:cxn modelId="{B97C7DEE-667B-42C1-9B4F-45042494288E}" type="presParOf" srcId="{0F65F51B-DD3A-4E24-9A78-D56832FC4A7E}" destId="{D2D6E0EB-0F2D-49E9-AFB2-46DD8078F2FA}" srcOrd="2" destOrd="0" presId="urn:microsoft.com/office/officeart/2009/3/layout/StepUpProcess"/>
    <dgm:cxn modelId="{974C5367-E194-4F1D-9F72-AFA46830B4FC}" type="presParOf" srcId="{997D7743-4DBD-4FFF-ACFB-1E60ECA8993A}" destId="{0C60D500-88F5-495F-B215-E784911855EF}" srcOrd="5" destOrd="0" presId="urn:microsoft.com/office/officeart/2009/3/layout/StepUpProcess"/>
    <dgm:cxn modelId="{5E168A1D-616F-4942-8B05-64CA7756DCF6}" type="presParOf" srcId="{0C60D500-88F5-495F-B215-E784911855EF}" destId="{3AD531C4-1032-444E-8B14-3FE151F192A5}" srcOrd="0" destOrd="0" presId="urn:microsoft.com/office/officeart/2009/3/layout/StepUpProcess"/>
    <dgm:cxn modelId="{7E4C4FAA-2434-44C0-9525-C9A3A564AA0C}" type="presParOf" srcId="{997D7743-4DBD-4FFF-ACFB-1E60ECA8993A}" destId="{E91BE036-D879-EE47-93C7-008265E27AE4}" srcOrd="6" destOrd="0" presId="urn:microsoft.com/office/officeart/2009/3/layout/StepUpProcess"/>
    <dgm:cxn modelId="{04F8E07D-3DDB-4BF9-AA1D-5BBE7673DBEC}" type="presParOf" srcId="{E91BE036-D879-EE47-93C7-008265E27AE4}" destId="{83E1DB0F-2BDB-AD48-B9BA-349D567A04A9}" srcOrd="0" destOrd="0" presId="urn:microsoft.com/office/officeart/2009/3/layout/StepUpProcess"/>
    <dgm:cxn modelId="{0428982E-3ADB-44CD-B37E-7DD201BF8C10}" type="presParOf" srcId="{E91BE036-D879-EE47-93C7-008265E27AE4}" destId="{59CFF416-F82F-AC46-9F00-BB5EB768B5E8}" srcOrd="1" destOrd="0" presId="urn:microsoft.com/office/officeart/2009/3/layout/StepUpProcess"/>
    <dgm:cxn modelId="{9777055D-0CA3-4012-8FA3-6B614E2AC273}" type="presParOf" srcId="{E91BE036-D879-EE47-93C7-008265E27AE4}" destId="{B03CABD3-5F8E-C443-BD40-ED23D4C63DB3}" srcOrd="2" destOrd="0" presId="urn:microsoft.com/office/officeart/2009/3/layout/StepUpProcess"/>
    <dgm:cxn modelId="{DA3EFBE4-2990-421D-ADB2-1CC1674730F1}" type="presParOf" srcId="{997D7743-4DBD-4FFF-ACFB-1E60ECA8993A}" destId="{75C9C241-CD22-AA4F-88CE-082C867ABFDB}" srcOrd="7" destOrd="0" presId="urn:microsoft.com/office/officeart/2009/3/layout/StepUpProcess"/>
    <dgm:cxn modelId="{FA392A8C-C6A2-412F-8929-ED0462AFED8E}" type="presParOf" srcId="{75C9C241-CD22-AA4F-88CE-082C867ABFDB}" destId="{C6188DBC-39F0-8A4F-8427-18FBDB91AE00}" srcOrd="0" destOrd="0" presId="urn:microsoft.com/office/officeart/2009/3/layout/StepUpProcess"/>
    <dgm:cxn modelId="{8A48A4AF-5A0D-43AA-9468-E04437B27FBB}" type="presParOf" srcId="{997D7743-4DBD-4FFF-ACFB-1E60ECA8993A}" destId="{BDB2DF2D-E7DB-E244-B17C-96A50B49C409}" srcOrd="8" destOrd="0" presId="urn:microsoft.com/office/officeart/2009/3/layout/StepUpProcess"/>
    <dgm:cxn modelId="{727D16A8-A427-4111-B79B-667054093918}" type="presParOf" srcId="{BDB2DF2D-E7DB-E244-B17C-96A50B49C409}" destId="{5382F96E-5D54-0245-8ACE-E36E246CA42A}" srcOrd="0" destOrd="0" presId="urn:microsoft.com/office/officeart/2009/3/layout/StepUpProcess"/>
    <dgm:cxn modelId="{AF0D38ED-5EEC-4673-9A3E-9D3562C962B3}" type="presParOf" srcId="{BDB2DF2D-E7DB-E244-B17C-96A50B49C409}" destId="{AF1E408D-6A7A-EE4C-A32C-17FF4C457188}" srcOrd="1" destOrd="0" presId="urn:microsoft.com/office/officeart/2009/3/layout/StepUpProcess"/>
    <dgm:cxn modelId="{F41F7943-058E-48E0-A834-92850D3210AA}" type="presParOf" srcId="{BDB2DF2D-E7DB-E244-B17C-96A50B49C409}" destId="{53F135EA-9E39-4DD3-86AF-D9BB5B1651B9}" srcOrd="2" destOrd="0" presId="urn:microsoft.com/office/officeart/2009/3/layout/StepUpProcess"/>
    <dgm:cxn modelId="{088CA12E-98D5-46B7-89BC-8A5E09E6AC09}" type="presParOf" srcId="{997D7743-4DBD-4FFF-ACFB-1E60ECA8993A}" destId="{D26D5EED-D248-4859-8499-3F249BBB2668}" srcOrd="9" destOrd="0" presId="urn:microsoft.com/office/officeart/2009/3/layout/StepUpProcess"/>
    <dgm:cxn modelId="{B657BF90-B037-4E31-BA54-3A607876CB4B}" type="presParOf" srcId="{D26D5EED-D248-4859-8499-3F249BBB2668}" destId="{A202D79B-EE29-48A4-8A6E-FC7CE5E4C92A}" srcOrd="0" destOrd="0" presId="urn:microsoft.com/office/officeart/2009/3/layout/StepUpProcess"/>
    <dgm:cxn modelId="{3504E904-6C9A-4D0A-B56C-80526F307FBA}" type="presParOf" srcId="{997D7743-4DBD-4FFF-ACFB-1E60ECA8993A}" destId="{553EB57C-1E35-423F-A2E5-7DA2CC593784}" srcOrd="10" destOrd="0" presId="urn:microsoft.com/office/officeart/2009/3/layout/StepUpProcess"/>
    <dgm:cxn modelId="{55431CE8-8CBF-4A2C-A2B0-DEB6ABF2665E}" type="presParOf" srcId="{553EB57C-1E35-423F-A2E5-7DA2CC593784}" destId="{285D3A8E-FFCF-4E0E-8E9E-BD7BE95CE43A}" srcOrd="0" destOrd="0" presId="urn:microsoft.com/office/officeart/2009/3/layout/StepUpProcess"/>
    <dgm:cxn modelId="{5ACE322C-6548-4764-9147-99385F6FEB08}" type="presParOf" srcId="{553EB57C-1E35-423F-A2E5-7DA2CC593784}" destId="{18F2F4E7-4F51-4BB9-AB02-0DF2B2F24A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r">
              <a:defRPr sz="1200"/>
            </a:lvl1pPr>
          </a:lstStyle>
          <a:p>
            <a:fld id="{88157611-626F-4E17-9E72-8A284EF1DEF8}" type="datetimeFigureOut">
              <a:rPr lang="ru-RU" smtClean="0">
                <a:latin typeface="Segoe UI" panose="020B0502040204020203" pitchFamily="34" charset="0"/>
              </a:rPr>
              <a:pPr/>
              <a:t>28.08.2020</a:t>
            </a:fld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r">
              <a:defRPr sz="1200"/>
            </a:lvl1pPr>
          </a:lstStyle>
          <a:p>
            <a:fld id="{626C7EB4-3D6C-4BC6-9FBF-21BDDAB6AA94}" type="slidenum">
              <a:rPr lang="ru-RU" smtClean="0">
                <a:latin typeface="Segoe UI" panose="020B0502040204020203" pitchFamily="34" charset="0"/>
              </a:rPr>
              <a:pPr/>
              <a:t>‹#›</a:t>
            </a:fld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0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A79351CB-37E9-440A-88E3-8DE09A4163B1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59" rIns="91119" bIns="455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119" tIns="45559" rIns="91119" bIns="45559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F1732A2B-0E36-4D94-BE9F-4F520D8A9F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2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4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12:notes"/>
          <p:cNvSpPr txBox="1">
            <a:spLocks noGrp="1"/>
          </p:cNvSpPr>
          <p:nvPr>
            <p:ph type="body" idx="1"/>
          </p:nvPr>
        </p:nvSpPr>
        <p:spPr>
          <a:xfrm>
            <a:off x="977029" y="8154581"/>
            <a:ext cx="7816221" cy="6671929"/>
          </a:xfrm>
          <a:prstGeom prst="rect">
            <a:avLst/>
          </a:prstGeom>
        </p:spPr>
        <p:txBody>
          <a:bodyPr spcFirstLastPara="1" wrap="square" lIns="131006" tIns="65502" rIns="131006" bIns="65502" anchor="t" anchorCtr="0">
            <a:noAutofit/>
          </a:bodyPr>
          <a:lstStyle/>
          <a:p>
            <a:endParaRPr/>
          </a:p>
        </p:txBody>
      </p:sp>
      <p:sp>
        <p:nvSpPr>
          <p:cNvPr id="2213" name="Google Shape;2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6850" y="2117725"/>
            <a:ext cx="10164763" cy="571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4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4892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9311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0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5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1357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9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3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8282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5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2290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73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82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27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8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7378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0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7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1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E2387-1766-4C44-9023-EA6EC95F2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11500" y="2462594"/>
            <a:ext cx="8991600" cy="20732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+mn-cs"/>
              </a:rPr>
              <a:t>2020-2025 ЖЫЛДАРҒА АРНАЛҒАН </a:t>
            </a:r>
            <a:r>
              <a:rPr lang="ru-RU" sz="3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БІЛІМ БЕРУДІ ЖӘНЕ ҒЫЛЫМДЫ ДАМЫТУДЫҢ МЕМЛЕКЕТТІК БАҒДАРЛАМАСЫ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9573610" y="4330089"/>
            <a:ext cx="1169187" cy="75954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371" y="353999"/>
            <a:ext cx="9579429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САПАНЫ БАҚЫЛАУ МЕН БАҒАЛАУДЫҢ ЖАҢА ЖҮЙЕСІ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2070427" y="2474725"/>
            <a:ext cx="6977989" cy="426655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defPPr>
              <a:defRPr lang="ru-RU"/>
            </a:defPPr>
            <a:lvl1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БАЛАБАҚШАЛАРДЫ КЕЗЕҢ-КЕЗЕҢМЕН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ЛИЦЕНЗИЯЛАУ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ТӘУЕКЕЛДЕРДІ БАҒАЛАУ ЖҮЙЕСІ БОЙЫНША ПРОФИЛАКТИКАЛЫҚ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БАҚЫЛАУ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САРАПТАМАЛЫҚ ШОЛУ, МЕКТЕПТЕРДІ ИНСПЕКЦИЯЛАУ,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ҮЗІНДІЛЕРІ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БАРЛЫҚ ДЕҢГЕЙДЕГІ ОҚУ ЖЕТІСТІКТЕРІНІҢ БІЛІМ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МОНИТОРИНГІ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МЕКТЕП, ЛИЦЕЙ, ГИМНАЗИЯ, КОЛЛЕДЖ ЖӘНЕ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 ОҚУ ОРЫНДАРЫНА ҚОЙЫЛАТЫН САРАЛАНҒАН БІЛІКТІЛІК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ТАЛАПТАРЫ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ОҚУ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ОРЫНДАРЫ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БАҒДАРЛАМАЛАРЫНЫҢ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РЕЙТИНГІ «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АТАМЕКЕН» ҰКП 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АККРЕДИТТЕУ АГЕНТТІКТЕРІНЕ ҚОЙЫЛАТЫН ТАЛАПТАРДЫ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КҮШЕЙТУ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ҒЫЛЫМИ ДӘРЕЖЕЛЕР БЕРУ ТӘРТІБІН </a:t>
            </a:r>
            <a:r>
              <a:rPr lang="ru-RU" sz="1400" dirty="0" smtClean="0">
                <a:solidFill>
                  <a:prstClr val="black"/>
                </a:solidFill>
              </a:rPr>
              <a:t>ЖЕТІЛДІРУ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ҒЫЛЫМИ БАСЫЛЫМДАРҒА ҚОЙЫЛАТЫН ТАЛАПТАРДЫ </a:t>
            </a:r>
            <a:r>
              <a:rPr lang="ru-RU" sz="1400" dirty="0" smtClean="0">
                <a:solidFill>
                  <a:prstClr val="black"/>
                </a:solidFill>
              </a:rPr>
              <a:t>КҮШЕЙТУ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SKOPUS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/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49539" y="225536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9034642" y="199787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48"/>
          <p:cNvSpPr>
            <a:spLocks noChangeArrowheads="1"/>
          </p:cNvSpPr>
          <p:nvPr/>
        </p:nvSpPr>
        <p:spPr bwMode="auto">
          <a:xfrm>
            <a:off x="3156903" y="1997878"/>
            <a:ext cx="184689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5709" y="1558971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1832448"/>
            <a:ext cx="845841" cy="845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3" y="2884572"/>
            <a:ext cx="907140" cy="90714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9718222" y="4456359"/>
            <a:ext cx="879963" cy="133709"/>
            <a:chOff x="7248280" y="4149907"/>
            <a:chExt cx="990843" cy="148250"/>
          </a:xfrm>
        </p:grpSpPr>
        <p:sp>
          <p:nvSpPr>
            <p:cNvPr id="11" name="5-конечная звезда 10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4" y="5508556"/>
            <a:ext cx="912945" cy="91294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9718222" y="4684264"/>
            <a:ext cx="879963" cy="133709"/>
            <a:chOff x="7248280" y="4149907"/>
            <a:chExt cx="990843" cy="148250"/>
          </a:xfrm>
        </p:grpSpPr>
        <p:sp>
          <p:nvSpPr>
            <p:cNvPr id="22" name="5-конечная звезда 21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5-конечная звезда 24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5-конечная звезда 25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724566" y="4900013"/>
            <a:ext cx="879963" cy="133709"/>
            <a:chOff x="7248280" y="4149907"/>
            <a:chExt cx="990843" cy="148250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A484888-0267-43D0-A5D2-E1221EAE6ACA}"/>
              </a:ext>
            </a:extLst>
          </p:cNvPr>
          <p:cNvSpPr>
            <a:spLocks noChangeAspect="1"/>
          </p:cNvSpPr>
          <p:nvPr/>
        </p:nvSpPr>
        <p:spPr>
          <a:xfrm>
            <a:off x="362075" y="2658283"/>
            <a:ext cx="2983062" cy="1111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МЕКТЕПТЕР</a:t>
            </a:r>
            <a:r>
              <a:rPr lang="en-US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оқушы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6743514" y="2660091"/>
            <a:ext cx="1895116" cy="5652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</a:t>
            </a:r>
            <a:r>
              <a:rPr lang="en-US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8028F231-EAF5-49E3-8836-57830086CA96}"/>
              </a:ext>
            </a:extLst>
          </p:cNvPr>
          <p:cNvSpPr/>
          <p:nvPr/>
        </p:nvSpPr>
        <p:spPr>
          <a:xfrm>
            <a:off x="6731000" y="3262653"/>
            <a:ext cx="1907633" cy="597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300</a:t>
            </a:r>
            <a:r>
              <a:rPr lang="en-US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49116" y="6294356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Прямоугольник 66">
            <a:extLst>
              <a:ext uri="{FF2B5EF4-FFF2-40B4-BE49-F238E27FC236}">
                <a16:creationId xmlns:a16="http://schemas.microsoft.com/office/drawing/2014/main" xmlns="" id="{DA484888-0267-43D0-A5D2-E1221EAE6ACA}"/>
              </a:ext>
            </a:extLst>
          </p:cNvPr>
          <p:cNvSpPr/>
          <p:nvPr/>
        </p:nvSpPr>
        <p:spPr>
          <a:xfrm>
            <a:off x="8884050" y="2345394"/>
            <a:ext cx="3118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Segoe UI" panose="020B0502040204020203" pitchFamily="34" charset="0"/>
              </a:rPr>
              <a:t>800</a:t>
            </a:r>
            <a:r>
              <a:rPr lang="ru-RU" sz="6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МЕКТЕП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650</a:t>
            </a:r>
            <a:r>
              <a:rPr lang="ru-RU" sz="20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000</a:t>
            </a:r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ОРЫН</a:t>
            </a:r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</a:rPr>
              <a:t> </a:t>
            </a:r>
            <a:endParaRPr lang="ru-RU" sz="1200" b="1" dirty="0">
              <a:solidFill>
                <a:prstClr val="white">
                  <a:lumMod val="85000"/>
                </a:prstClr>
              </a:solidFill>
              <a:latin typeface="Segoe UI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08398" y="277026"/>
            <a:ext cx="9889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ИНФРАҚҰРЫЛЫМДЫ </a:t>
            </a:r>
            <a:r>
              <a:rPr lang="ru-RU" sz="32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ДАМЫТУ</a:t>
            </a:r>
          </a:p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</a:rPr>
              <a:t>ҚҰРЫЛЫС</a:t>
            </a:r>
            <a:endParaRPr lang="ru-RU" sz="2800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229" y="3873349"/>
            <a:ext cx="299890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ИНТЕРНАТТАР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жатын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4974" y="4068019"/>
            <a:ext cx="2903655" cy="576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114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757830" y="2035642"/>
            <a:ext cx="10676339" cy="50252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Прямоугольник 48"/>
          <p:cNvSpPr>
            <a:spLocks noChangeArrowheads="1"/>
          </p:cNvSpPr>
          <p:nvPr/>
        </p:nvSpPr>
        <p:spPr bwMode="auto">
          <a:xfrm>
            <a:off x="6548929" y="1700161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4" name="Прямоугольник 48"/>
          <p:cNvSpPr>
            <a:spLocks noChangeArrowheads="1"/>
          </p:cNvSpPr>
          <p:nvPr/>
        </p:nvSpPr>
        <p:spPr bwMode="auto">
          <a:xfrm>
            <a:off x="3799145" y="1703053"/>
            <a:ext cx="1935829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6" name="Прямоугольник 48"/>
          <p:cNvSpPr>
            <a:spLocks noChangeArrowheads="1"/>
          </p:cNvSpPr>
          <p:nvPr/>
        </p:nvSpPr>
        <p:spPr bwMode="auto">
          <a:xfrm>
            <a:off x="9184543" y="1751491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6698" y="1521432"/>
            <a:ext cx="926193" cy="881584"/>
            <a:chOff x="4740459" y="1472681"/>
            <a:chExt cx="1220924" cy="1133395"/>
          </a:xfrm>
        </p:grpSpPr>
        <p:sp>
          <p:nvSpPr>
            <p:cNvPr id="88" name="Oval 87"/>
            <p:cNvSpPr/>
            <p:nvPr/>
          </p:nvSpPr>
          <p:spPr>
            <a:xfrm>
              <a:off x="4740459" y="1472681"/>
              <a:ext cx="1220924" cy="113339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760" y="1702316"/>
              <a:ext cx="604475" cy="604475"/>
            </a:xfrm>
            <a:prstGeom prst="rect">
              <a:avLst/>
            </a:prstGeom>
          </p:spPr>
        </p:pic>
      </p:grpSp>
      <p:sp>
        <p:nvSpPr>
          <p:cNvPr id="97" name="Прямоугольник 45"/>
          <p:cNvSpPr/>
          <p:nvPr/>
        </p:nvSpPr>
        <p:spPr>
          <a:xfrm>
            <a:off x="342531" y="4916851"/>
            <a:ext cx="30221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СПОРТЗАЛДАР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4914" y="5038071"/>
            <a:ext cx="2941463" cy="5490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724</a:t>
            </a:r>
            <a:endParaRPr lang="en-US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4007" y="5047345"/>
            <a:ext cx="16626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1 879</a:t>
            </a:r>
            <a:r>
              <a:rPr lang="ru-RU" sz="16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</a:t>
            </a:r>
            <a:endParaRPr lang="ru-RU" sz="1400" b="1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СПОРТЗАЛСЫЗ</a:t>
            </a:r>
            <a:endParaRPr lang="ru-RU" sz="1400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0" name="Прямоугольник 78">
            <a:extLst>
              <a:ext uri="{FF2B5EF4-FFF2-40B4-BE49-F238E27FC236}">
                <a16:creationId xmlns:a16="http://schemas.microsoft.com/office/drawing/2014/main" xmlns="" id="{C65529AB-BB37-4D0B-944B-29F2D8FF7935}"/>
              </a:ext>
            </a:extLst>
          </p:cNvPr>
          <p:cNvSpPr/>
          <p:nvPr/>
        </p:nvSpPr>
        <p:spPr>
          <a:xfrm>
            <a:off x="8884050" y="4916851"/>
            <a:ext cx="302215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sz="36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sz="36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(саны 150 </a:t>
            </a:r>
            <a:r>
              <a:rPr lang="ru-RU" sz="1000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баладан</a:t>
            </a: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000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жоғары</a:t>
            </a: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000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</a:t>
            </a: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84050" y="4027083"/>
            <a:ext cx="293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</a:t>
            </a: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</a:t>
            </a:r>
            <a:endParaRPr lang="ru-RU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2660091"/>
            <a:ext cx="1091953" cy="5652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3266332"/>
            <a:ext cx="1091953" cy="5935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4067603"/>
            <a:ext cx="1091953" cy="576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РБ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44915" y="5038071"/>
            <a:ext cx="1082013" cy="549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РБ</a:t>
            </a:r>
          </a:p>
        </p:txBody>
      </p:sp>
      <p:sp>
        <p:nvSpPr>
          <p:cNvPr id="34" name="Rectangle 21"/>
          <p:cNvSpPr/>
          <p:nvPr/>
        </p:nvSpPr>
        <p:spPr>
          <a:xfrm>
            <a:off x="3635015" y="2897837"/>
            <a:ext cx="12987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200</a:t>
            </a:r>
            <a:r>
              <a:rPr lang="ru-RU" sz="14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  <a:p>
            <a:pPr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БОЛЖАМ</a:t>
            </a:r>
            <a:r>
              <a:rPr lang="ru-RU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х3</a:t>
            </a:r>
          </a:p>
        </p:txBody>
      </p:sp>
      <p:sp>
        <p:nvSpPr>
          <p:cNvPr id="35" name="Rectangle 21"/>
          <p:cNvSpPr/>
          <p:nvPr/>
        </p:nvSpPr>
        <p:spPr>
          <a:xfrm>
            <a:off x="3574007" y="4055639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</a:t>
            </a:r>
            <a:r>
              <a:rPr lang="ru-RU" sz="1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ОРЫН</a:t>
            </a: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b="1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45"/>
          <p:cNvSpPr/>
          <p:nvPr/>
        </p:nvSpPr>
        <p:spPr>
          <a:xfrm>
            <a:off x="362074" y="5744214"/>
            <a:ext cx="3006306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ЖАТАҚХАНА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студенттік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5854560" y="5969358"/>
            <a:ext cx="2826526" cy="5490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endParaRPr lang="en-US" sz="2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44914" y="5969358"/>
            <a:ext cx="1082014" cy="549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84050" y="5875002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</a:t>
            </a:r>
            <a:r>
              <a:rPr lang="ru-RU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</a:t>
            </a:r>
            <a:endParaRPr lang="ru-RU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5564" y="2412917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потребность</a:t>
            </a:r>
            <a:endParaRPr lang="ru-RU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ctangle 21"/>
          <p:cNvSpPr/>
          <p:nvPr/>
        </p:nvSpPr>
        <p:spPr>
          <a:xfrm>
            <a:off x="3688364" y="596210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90</a:t>
            </a:r>
            <a:r>
              <a:rPr lang="ru-RU" sz="1400" b="1" kern="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 </a:t>
            </a:r>
            <a:r>
              <a:rPr lang="ru-RU" sz="1400" b="1" kern="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ОРЫН</a:t>
            </a:r>
            <a:endParaRPr lang="ru-RU" sz="1400" b="1" kern="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9136" y="6015231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9000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44471" y="6234561"/>
            <a:ext cx="639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Ж</a:t>
            </a:r>
            <a:r>
              <a:rPr lang="ru-RU" sz="12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0241" y="594773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81</a:t>
            </a:r>
            <a:r>
              <a:rPr lang="ru-RU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8253" y="6476787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89"/>
          <p:cNvSpPr/>
          <p:nvPr/>
        </p:nvSpPr>
        <p:spPr>
          <a:xfrm>
            <a:off x="1595119" y="284890"/>
            <a:ext cx="10365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БЕРУДІҢ </a:t>
            </a:r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ЦИФРЛЫҚ </a:t>
            </a: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ТРАНСФОРМАЦИЯСЫ, </a:t>
            </a:r>
            <a:endParaRPr lang="ru-RU" sz="2800" b="1" dirty="0" smtClean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МТБ </a:t>
            </a: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ҚАМТАМАСЫЗ ЕТУ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13906" y="212998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Oval 7"/>
          <p:cNvSpPr/>
          <p:nvPr/>
        </p:nvSpPr>
        <p:spPr>
          <a:xfrm>
            <a:off x="643404" y="1491660"/>
            <a:ext cx="1270502" cy="111126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Прямоугольник 48"/>
          <p:cNvSpPr>
            <a:spLocks noChangeArrowheads="1"/>
          </p:cNvSpPr>
          <p:nvPr/>
        </p:nvSpPr>
        <p:spPr bwMode="auto">
          <a:xfrm>
            <a:off x="6018604" y="177843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ж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48"/>
          <p:cNvSpPr>
            <a:spLocks noChangeArrowheads="1"/>
          </p:cNvSpPr>
          <p:nvPr/>
        </p:nvSpPr>
        <p:spPr bwMode="auto">
          <a:xfrm>
            <a:off x="2573504" y="1941289"/>
            <a:ext cx="183593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48"/>
          <p:cNvSpPr>
            <a:spLocks noChangeArrowheads="1"/>
          </p:cNvSpPr>
          <p:nvPr/>
        </p:nvSpPr>
        <p:spPr bwMode="auto">
          <a:xfrm>
            <a:off x="9028253" y="1833323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НӘТИЖЕСІ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9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4" y="1668074"/>
            <a:ext cx="616804" cy="6168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3312" y="2774709"/>
            <a:ext cx="371954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(132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Ң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 КОМПЬЮТЕРЛЕРМЕН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ЖАБДЫҚТАЛМАҒАН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</a:t>
            </a: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(14,6 МЫ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Ң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ЖАҢА МОДИФИКАЦИЯДАҒЫ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ПӘНДІК КАБИНЕТ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k-KZ" sz="1600" b="1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МҰҒАЛІМДЕР ҮШІН ЦИФРЛЫҚ </a:t>
            </a:r>
            <a:r>
              <a:rPr lang="kk-KZ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РЕСУРСТАРЫ МЕН 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ЖУРНАЛДАР </a:t>
            </a:r>
            <a:r>
              <a:rPr lang="kk-KZ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ТОЛЫҚҚАНДЫ </a:t>
            </a:r>
            <a:r>
              <a:rPr lang="kk-KZ" sz="1600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ҚОЛЖЕТІМДІ ЕМЕС</a:t>
            </a:r>
            <a:endParaRPr lang="kk-KZ" sz="16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00"/>
          <p:cNvSpPr/>
          <p:nvPr/>
        </p:nvSpPr>
        <p:spPr>
          <a:xfrm>
            <a:off x="5135194" y="3332310"/>
            <a:ext cx="3292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 МОДИФИКАЦИЯЛЫ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</a:t>
            </a:r>
          </a:p>
          <a:p>
            <a:r>
              <a:rPr lang="en-US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STEM </a:t>
            </a:r>
            <a:r>
              <a:rPr lang="en-US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– </a:t>
            </a:r>
            <a:r>
              <a:rPr lang="kk-KZ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ЛАБОРАТОРИЯ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kk-KZ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ФИЗИКА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ХИМИЯ, БИОЛОГИЯ </a:t>
            </a:r>
            <a:r>
              <a:rPr lang="kk-KZ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КАБИНЕТТЕРІ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5984" y="5250372"/>
            <a:ext cx="33375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КОМПЬЮТЕР.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ЖАҢАРТЫЛҒАН КОМПЬЮТЕРЛІК СЫНЫПТАР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2168" y="3282326"/>
            <a:ext cx="3745682" cy="863262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МҰҒАЛІМДЕРДІҢ 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КОМПЬЮТЕРЛЕРІ БАР ЖӘНЕ МЕКТЕПТЕГІ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ИНТЕРНЕТКЕ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ҚОЛЖЕТІМДІ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8353" y="2363213"/>
            <a:ext cx="3741918" cy="846117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100%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 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ПӘН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КАБИНЕТТЕРІНІҢ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СТАНДАРТТЫ ЖИНАҒЫ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5195" y="2714107"/>
            <a:ext cx="297553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18</a:t>
            </a:r>
            <a:r>
              <a:rPr lang="ru-RU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500</a:t>
            </a:r>
            <a:endParaRPr lang="ru-RU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5656" y="4731027"/>
            <a:ext cx="29995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175</a:t>
            </a:r>
            <a:r>
              <a:rPr lang="ru-RU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  <a:endParaRPr lang="ru-RU" sz="3200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17408" y="4210761"/>
            <a:ext cx="3745682" cy="520266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ҚЫЗМЕТ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ЦИФРЛЫҚ ФОРМАТТА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4589" y="4834653"/>
            <a:ext cx="3745682" cy="675033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2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</a:t>
            </a: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ОҚУШЫНЫҢ ЦИФРЛЫҚ БАЛАМАСЫ 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14589" y="5611848"/>
            <a:ext cx="3745682" cy="943563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ТУРАЛЫ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ҚҰЖАТТАР</a:t>
            </a: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(АТТЕСТАТТАР, ДИПЛОМДАР) (ОНЛАЙН)</a:t>
            </a:r>
          </a:p>
          <a:p>
            <a:pPr algn="ctr"/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ЦИФРЛЫҚ ФОРМАТТА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3910" y="470137"/>
            <a:ext cx="8435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ТЖКБ ДАМЫТУ -  «ЖАС МАМАН»</a:t>
            </a:r>
            <a:endParaRPr lang="en-US" sz="3200" b="1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AD4559D-3A21-49B5-8855-67091580230D}"/>
              </a:ext>
            </a:extLst>
          </p:cNvPr>
          <p:cNvSpPr txBox="1">
            <a:spLocks/>
          </p:cNvSpPr>
          <p:nvPr/>
        </p:nvSpPr>
        <p:spPr>
          <a:xfrm>
            <a:off x="249367" y="4592158"/>
            <a:ext cx="3775683" cy="4428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САЛАЛЫҚ АККРЕДИТТЕУ</a:t>
            </a:r>
            <a:endParaRPr lang="id-ID" sz="1800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hape 7062">
            <a:extLst>
              <a:ext uri="{FF2B5EF4-FFF2-40B4-BE49-F238E27FC236}">
                <a16:creationId xmlns:a16="http://schemas.microsoft.com/office/drawing/2014/main" xmlns="" id="{A9B0B825-DFF5-4F9F-AD3F-4BCE6A0F1860}"/>
              </a:ext>
            </a:extLst>
          </p:cNvPr>
          <p:cNvSpPr/>
          <p:nvPr/>
        </p:nvSpPr>
        <p:spPr>
          <a:xfrm>
            <a:off x="223835" y="2998785"/>
            <a:ext cx="3753117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ДАЯРЛАУ ЖӘНЕ ҚАЙТА </a:t>
            </a:r>
            <a:r>
              <a:rPr lang="ru-RU" sz="1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ДАЯРЛАУ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(ОНЫҢ ІШІНДЕ </a:t>
            </a:r>
            <a:r>
              <a:rPr lang="en-US" sz="12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NEET </a:t>
            </a:r>
            <a:r>
              <a:rPr lang="ru-RU" sz="12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ЖАСТАРЫ)</a:t>
            </a:r>
            <a:endParaRPr lang="ru-RU" sz="16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hape 7063">
            <a:extLst>
              <a:ext uri="{FF2B5EF4-FFF2-40B4-BE49-F238E27FC236}">
                <a16:creationId xmlns:a16="http://schemas.microsoft.com/office/drawing/2014/main" xmlns="" id="{D9A06247-B459-4E39-B6EA-B40C9F292FAD}"/>
              </a:ext>
            </a:extLst>
          </p:cNvPr>
          <p:cNvSpPr/>
          <p:nvPr/>
        </p:nvSpPr>
        <p:spPr>
          <a:xfrm>
            <a:off x="335873" y="1897672"/>
            <a:ext cx="3852811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ДУАЛЬДІ ОҚЫТУ, СТУДЕНТТЕРДІҢ ТӘЖІРИБЕСІ, КӘСІПОРЫН ҚЫЗМЕТКЕРЛЕРІНІҢ БІЛІКТІЛІГІН АРТТЫРУ</a:t>
            </a:r>
          </a:p>
        </p:txBody>
      </p:sp>
      <p:sp>
        <p:nvSpPr>
          <p:cNvPr id="7" name="Shape 7064">
            <a:extLst>
              <a:ext uri="{FF2B5EF4-FFF2-40B4-BE49-F238E27FC236}">
                <a16:creationId xmlns:a16="http://schemas.microsoft.com/office/drawing/2014/main" xmlns="" id="{FD4B1894-30BF-46BC-8DF1-B6C0D64BCB36}"/>
              </a:ext>
            </a:extLst>
          </p:cNvPr>
          <p:cNvSpPr/>
          <p:nvPr/>
        </p:nvSpPr>
        <p:spPr>
          <a:xfrm>
            <a:off x="335873" y="1518151"/>
            <a:ext cx="4240974" cy="27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КӘСІПОРЫНДАРМЕН ТЫҒЫЗ БАЙЛАНЫС</a:t>
            </a:r>
          </a:p>
        </p:txBody>
      </p:sp>
      <p:sp>
        <p:nvSpPr>
          <p:cNvPr id="8" name="Shape 7065">
            <a:extLst>
              <a:ext uri="{FF2B5EF4-FFF2-40B4-BE49-F238E27FC236}">
                <a16:creationId xmlns:a16="http://schemas.microsoft.com/office/drawing/2014/main" xmlns="" id="{1E6CC124-59EF-4651-B3D0-3B041A4DF267}"/>
              </a:ext>
            </a:extLst>
          </p:cNvPr>
          <p:cNvSpPr/>
          <p:nvPr/>
        </p:nvSpPr>
        <p:spPr>
          <a:xfrm>
            <a:off x="7731157" y="1825413"/>
            <a:ext cx="3999498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ЦОК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- ХАЛЫҚАРАЛЫҚ ҮЛГІДЕГІ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СЕРТИФИКАТ</a:t>
            </a:r>
          </a:p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ECVET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- БІЛІМ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БЕРУДІҢ ФОРМАЛЬДЫ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ЖӘНЕ ФОРМАЛЬДЫ ЕМЕС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ТҮРІН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ТАНУ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Shape 7066">
            <a:extLst>
              <a:ext uri="{FF2B5EF4-FFF2-40B4-BE49-F238E27FC236}">
                <a16:creationId xmlns:a16="http://schemas.microsoft.com/office/drawing/2014/main" xmlns="" id="{92B001B0-AF08-495E-8053-A7AC93C22DB2}"/>
              </a:ext>
            </a:extLst>
          </p:cNvPr>
          <p:cNvSpPr/>
          <p:nvPr/>
        </p:nvSpPr>
        <p:spPr>
          <a:xfrm>
            <a:off x="8020709" y="1210240"/>
            <a:ext cx="3844000" cy="6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pPr algn="l"/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ҚҰЗЫРЕТТІЛІКТІ БАҒАЛАУ ОРТАЛЫҒЫ</a:t>
            </a:r>
          </a:p>
        </p:txBody>
      </p:sp>
      <p:sp>
        <p:nvSpPr>
          <p:cNvPr id="10" name="Shape 7061">
            <a:extLst>
              <a:ext uri="{FF2B5EF4-FFF2-40B4-BE49-F238E27FC236}">
                <a16:creationId xmlns:a16="http://schemas.microsoft.com/office/drawing/2014/main" xmlns="" id="{6985CEDC-4233-4F94-9254-FA439EB34B4A}"/>
              </a:ext>
            </a:extLst>
          </p:cNvPr>
          <p:cNvSpPr/>
          <p:nvPr/>
        </p:nvSpPr>
        <p:spPr>
          <a:xfrm>
            <a:off x="249367" y="3520546"/>
            <a:ext cx="3621681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ДАЯРЛАУ ЖӘНЕ ҚАЙТА ДАЯРЛАУ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ОРТАЛЫҒЫ - ЕҢБЕК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НАРЫҒЫНА ҚАЖЕТТІ МАМАНДЫҚ</a:t>
            </a:r>
          </a:p>
        </p:txBody>
      </p:sp>
      <p:sp>
        <p:nvSpPr>
          <p:cNvPr id="11" name="Shape 7063">
            <a:extLst>
              <a:ext uri="{FF2B5EF4-FFF2-40B4-BE49-F238E27FC236}">
                <a16:creationId xmlns:a16="http://schemas.microsoft.com/office/drawing/2014/main" xmlns="" id="{EEDE820D-15BF-48CC-A97E-211D51CA8DE6}"/>
              </a:ext>
            </a:extLst>
          </p:cNvPr>
          <p:cNvSpPr/>
          <p:nvPr/>
        </p:nvSpPr>
        <p:spPr>
          <a:xfrm>
            <a:off x="4656825" y="5894885"/>
            <a:ext cx="2943689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ctr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БЕРУ САБАҚТАСТЫҒЫНЫҢ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ЭКОЖҮЙЕСІ  - ЖОҒАРЫ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СЫНЫП ОҚУШЫЛАРЫ, СТУДЕНТТЕР</a:t>
            </a:r>
          </a:p>
        </p:txBody>
      </p:sp>
      <p:sp>
        <p:nvSpPr>
          <p:cNvPr id="12" name="Shape 7064">
            <a:extLst>
              <a:ext uri="{FF2B5EF4-FFF2-40B4-BE49-F238E27FC236}">
                <a16:creationId xmlns:a16="http://schemas.microsoft.com/office/drawing/2014/main" xmlns="" id="{4AA7BBAA-548D-41E2-82D0-41A25ED02AD8}"/>
              </a:ext>
            </a:extLst>
          </p:cNvPr>
          <p:cNvSpPr/>
          <p:nvPr/>
        </p:nvSpPr>
        <p:spPr>
          <a:xfrm>
            <a:off x="5009873" y="4935922"/>
            <a:ext cx="2624625" cy="554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ҮЗДІКСІЗ БІЛІМ БЕРУДІҢ ЭКОЖҮЙЕСІ</a:t>
            </a:r>
          </a:p>
        </p:txBody>
      </p:sp>
      <p:sp>
        <p:nvSpPr>
          <p:cNvPr id="13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35046" y="2233235"/>
            <a:ext cx="1884879" cy="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180 </a:t>
            </a: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колледж</a:t>
            </a:r>
            <a:endParaRPr lang="ru-RU" sz="16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Группа 72">
            <a:extLst>
              <a:ext uri="{FF2B5EF4-FFF2-40B4-BE49-F238E27FC236}">
                <a16:creationId xmlns:a16="http://schemas.microsoft.com/office/drawing/2014/main" xmlns="" id="{F233C854-8548-4E39-B592-514E5218C9C8}"/>
              </a:ext>
            </a:extLst>
          </p:cNvPr>
          <p:cNvGrpSpPr/>
          <p:nvPr/>
        </p:nvGrpSpPr>
        <p:grpSpPr>
          <a:xfrm flipH="1">
            <a:off x="6484006" y="1661692"/>
            <a:ext cx="1110728" cy="309501"/>
            <a:chOff x="3344182" y="1405131"/>
            <a:chExt cx="927651" cy="458297"/>
          </a:xfrm>
        </p:grpSpPr>
        <p:cxnSp>
          <p:nvCxnSpPr>
            <p:cNvPr id="15" name="Прямая соединительная линия 73">
              <a:extLst>
                <a:ext uri="{FF2B5EF4-FFF2-40B4-BE49-F238E27FC236}">
                  <a16:creationId xmlns:a16="http://schemas.microsoft.com/office/drawing/2014/main" xmlns="" id="{E424E2B4-5BA8-47EF-BA9D-6DAE17781C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74">
              <a:extLst>
                <a:ext uri="{FF2B5EF4-FFF2-40B4-BE49-F238E27FC236}">
                  <a16:creationId xmlns:a16="http://schemas.microsoft.com/office/drawing/2014/main" xmlns="" id="{F7B10C41-E29F-4302-BF70-263F84AE0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75">
            <a:extLst>
              <a:ext uri="{FF2B5EF4-FFF2-40B4-BE49-F238E27FC236}">
                <a16:creationId xmlns:a16="http://schemas.microsoft.com/office/drawing/2014/main" xmlns="" id="{0E14ACAE-C139-45C3-9C52-C80C4ED80B12}"/>
              </a:ext>
            </a:extLst>
          </p:cNvPr>
          <p:cNvGrpSpPr/>
          <p:nvPr/>
        </p:nvGrpSpPr>
        <p:grpSpPr>
          <a:xfrm>
            <a:off x="5190801" y="4153916"/>
            <a:ext cx="1688756" cy="659646"/>
            <a:chOff x="4047801" y="4105896"/>
            <a:chExt cx="1688756" cy="707663"/>
          </a:xfrm>
        </p:grpSpPr>
        <p:cxnSp>
          <p:nvCxnSpPr>
            <p:cNvPr id="18" name="Прямая соединительная линия 76">
              <a:extLst>
                <a:ext uri="{FF2B5EF4-FFF2-40B4-BE49-F238E27FC236}">
                  <a16:creationId xmlns:a16="http://schemas.microsoft.com/office/drawing/2014/main" xmlns="" id="{9D7C9F73-6288-4D9D-8A63-D270C9C0A2B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96" y="4105896"/>
              <a:ext cx="0" cy="707663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77">
              <a:extLst>
                <a:ext uri="{FF2B5EF4-FFF2-40B4-BE49-F238E27FC236}">
                  <a16:creationId xmlns:a16="http://schemas.microsoft.com/office/drawing/2014/main" xmlns="" id="{2FC5F265-8568-4260-B5C7-6BB792BC5786}"/>
                </a:ext>
              </a:extLst>
            </p:cNvPr>
            <p:cNvCxnSpPr>
              <a:cxnSpLocks/>
            </p:cNvCxnSpPr>
            <p:nvPr/>
          </p:nvCxnSpPr>
          <p:spPr>
            <a:xfrm>
              <a:off x="4047801" y="4813559"/>
              <a:ext cx="1688756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78">
            <a:extLst>
              <a:ext uri="{FF2B5EF4-FFF2-40B4-BE49-F238E27FC236}">
                <a16:creationId xmlns:a16="http://schemas.microsoft.com/office/drawing/2014/main" xmlns="" id="{C4DDEF82-8DF0-443B-A2E2-C53B183934A1}"/>
              </a:ext>
            </a:extLst>
          </p:cNvPr>
          <p:cNvGrpSpPr/>
          <p:nvPr/>
        </p:nvGrpSpPr>
        <p:grpSpPr>
          <a:xfrm flipV="1">
            <a:off x="4460045" y="4153917"/>
            <a:ext cx="950765" cy="438228"/>
            <a:chOff x="3344182" y="1405131"/>
            <a:chExt cx="927651" cy="458297"/>
          </a:xfrm>
        </p:grpSpPr>
        <p:cxnSp>
          <p:nvCxnSpPr>
            <p:cNvPr id="21" name="Прямая соединительная линия 79">
              <a:extLst>
                <a:ext uri="{FF2B5EF4-FFF2-40B4-BE49-F238E27FC236}">
                  <a16:creationId xmlns:a16="http://schemas.microsoft.com/office/drawing/2014/main" xmlns="" id="{925037BE-96B7-449A-9943-935785677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80">
              <a:extLst>
                <a:ext uri="{FF2B5EF4-FFF2-40B4-BE49-F238E27FC236}">
                  <a16:creationId xmlns:a16="http://schemas.microsoft.com/office/drawing/2014/main" xmlns="" id="{A87F9EAC-42EF-412B-A7F2-07521AFA9F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81">
            <a:extLst>
              <a:ext uri="{FF2B5EF4-FFF2-40B4-BE49-F238E27FC236}">
                <a16:creationId xmlns:a16="http://schemas.microsoft.com/office/drawing/2014/main" xmlns="" id="{D26BE221-6950-46F0-8D3B-E0492C293269}"/>
              </a:ext>
            </a:extLst>
          </p:cNvPr>
          <p:cNvCxnSpPr>
            <a:cxnSpLocks/>
          </p:cNvCxnSpPr>
          <p:nvPr/>
        </p:nvCxnSpPr>
        <p:spPr>
          <a:xfrm flipH="1">
            <a:off x="4466646" y="4271006"/>
            <a:ext cx="1" cy="2122851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82">
            <a:extLst>
              <a:ext uri="{FF2B5EF4-FFF2-40B4-BE49-F238E27FC236}">
                <a16:creationId xmlns:a16="http://schemas.microsoft.com/office/drawing/2014/main" xmlns="" id="{28734561-D9ED-4EDA-B7D2-4BD4D0CC29BF}"/>
              </a:ext>
            </a:extLst>
          </p:cNvPr>
          <p:cNvCxnSpPr>
            <a:cxnSpLocks/>
          </p:cNvCxnSpPr>
          <p:nvPr/>
        </p:nvCxnSpPr>
        <p:spPr>
          <a:xfrm flipH="1">
            <a:off x="4526037" y="3075318"/>
            <a:ext cx="554619" cy="5755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84">
            <a:extLst>
              <a:ext uri="{FF2B5EF4-FFF2-40B4-BE49-F238E27FC236}">
                <a16:creationId xmlns:a16="http://schemas.microsoft.com/office/drawing/2014/main" xmlns="" id="{C1873B46-A78A-45FF-BB12-981476E456AF}"/>
              </a:ext>
            </a:extLst>
          </p:cNvPr>
          <p:cNvCxnSpPr/>
          <p:nvPr/>
        </p:nvCxnSpPr>
        <p:spPr>
          <a:xfrm>
            <a:off x="6879557" y="3081073"/>
            <a:ext cx="719114" cy="0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85">
            <a:extLst>
              <a:ext uri="{FF2B5EF4-FFF2-40B4-BE49-F238E27FC236}">
                <a16:creationId xmlns:a16="http://schemas.microsoft.com/office/drawing/2014/main" xmlns="" id="{0C7B5980-3885-4CA7-BEA2-329477656056}"/>
              </a:ext>
            </a:extLst>
          </p:cNvPr>
          <p:cNvCxnSpPr>
            <a:cxnSpLocks/>
          </p:cNvCxnSpPr>
          <p:nvPr/>
        </p:nvCxnSpPr>
        <p:spPr>
          <a:xfrm>
            <a:off x="209451" y="2930259"/>
            <a:ext cx="0" cy="1231757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86">
            <a:extLst>
              <a:ext uri="{FF2B5EF4-FFF2-40B4-BE49-F238E27FC236}">
                <a16:creationId xmlns:a16="http://schemas.microsoft.com/office/drawing/2014/main" xmlns="" id="{EE69E66E-BFDB-4959-BD4E-D01965C2FFC3}"/>
              </a:ext>
            </a:extLst>
          </p:cNvPr>
          <p:cNvGrpSpPr/>
          <p:nvPr/>
        </p:nvGrpSpPr>
        <p:grpSpPr>
          <a:xfrm flipH="1" flipV="1">
            <a:off x="6563105" y="4153916"/>
            <a:ext cx="984338" cy="401563"/>
            <a:chOff x="3344182" y="1405131"/>
            <a:chExt cx="927651" cy="458297"/>
          </a:xfrm>
        </p:grpSpPr>
        <p:cxnSp>
          <p:nvCxnSpPr>
            <p:cNvPr id="28" name="Прямая соединительная линия 87">
              <a:extLst>
                <a:ext uri="{FF2B5EF4-FFF2-40B4-BE49-F238E27FC236}">
                  <a16:creationId xmlns:a16="http://schemas.microsoft.com/office/drawing/2014/main" xmlns="" id="{63D715BE-64D1-4BC0-94FF-A5DA95FD2C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88">
              <a:extLst>
                <a:ext uri="{FF2B5EF4-FFF2-40B4-BE49-F238E27FC236}">
                  <a16:creationId xmlns:a16="http://schemas.microsoft.com/office/drawing/2014/main" xmlns="" id="{8AA15B16-28B7-4161-90CA-6D337E8FC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89">
            <a:extLst>
              <a:ext uri="{FF2B5EF4-FFF2-40B4-BE49-F238E27FC236}">
                <a16:creationId xmlns:a16="http://schemas.microsoft.com/office/drawing/2014/main" xmlns="" id="{F3342159-0B99-4914-B0A2-B963136E30F2}"/>
              </a:ext>
            </a:extLst>
          </p:cNvPr>
          <p:cNvCxnSpPr>
            <a:cxnSpLocks/>
          </p:cNvCxnSpPr>
          <p:nvPr/>
        </p:nvCxnSpPr>
        <p:spPr>
          <a:xfrm flipH="1">
            <a:off x="7547453" y="4271006"/>
            <a:ext cx="1" cy="2122851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90">
            <a:extLst>
              <a:ext uri="{FF2B5EF4-FFF2-40B4-BE49-F238E27FC236}">
                <a16:creationId xmlns:a16="http://schemas.microsoft.com/office/drawing/2014/main" xmlns="" id="{C2D1FFB8-177D-49C0-8F76-7ECF97048FF6}"/>
              </a:ext>
            </a:extLst>
          </p:cNvPr>
          <p:cNvGrpSpPr/>
          <p:nvPr/>
        </p:nvGrpSpPr>
        <p:grpSpPr>
          <a:xfrm>
            <a:off x="4360658" y="1661698"/>
            <a:ext cx="1224682" cy="326118"/>
            <a:chOff x="3344182" y="1405131"/>
            <a:chExt cx="927651" cy="458297"/>
          </a:xfrm>
        </p:grpSpPr>
        <p:cxnSp>
          <p:nvCxnSpPr>
            <p:cNvPr id="32" name="Прямая соединительная линия 91">
              <a:extLst>
                <a:ext uri="{FF2B5EF4-FFF2-40B4-BE49-F238E27FC236}">
                  <a16:creationId xmlns:a16="http://schemas.microsoft.com/office/drawing/2014/main" xmlns="" id="{7DFC177C-98E7-41A5-8782-732096300B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92">
              <a:extLst>
                <a:ext uri="{FF2B5EF4-FFF2-40B4-BE49-F238E27FC236}">
                  <a16:creationId xmlns:a16="http://schemas.microsoft.com/office/drawing/2014/main" xmlns="" id="{63992066-DCB8-458B-9340-5BCD641E2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94">
            <a:extLst>
              <a:ext uri="{FF2B5EF4-FFF2-40B4-BE49-F238E27FC236}">
                <a16:creationId xmlns:a16="http://schemas.microsoft.com/office/drawing/2014/main" xmlns="" id="{64926FE6-8D91-43B6-9280-869FFE0C78CD}"/>
              </a:ext>
            </a:extLst>
          </p:cNvPr>
          <p:cNvCxnSpPr>
            <a:cxnSpLocks/>
          </p:cNvCxnSpPr>
          <p:nvPr/>
        </p:nvCxnSpPr>
        <p:spPr>
          <a:xfrm>
            <a:off x="209451" y="1421283"/>
            <a:ext cx="0" cy="1072615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">
            <a:extLst>
              <a:ext uri="{FF2B5EF4-FFF2-40B4-BE49-F238E27FC236}">
                <a16:creationId xmlns:a16="http://schemas.microsoft.com/office/drawing/2014/main" xmlns="" id="{34ADE8BF-F3D4-4FAF-B7B0-5F46106C0972}"/>
              </a:ext>
            </a:extLst>
          </p:cNvPr>
          <p:cNvGrpSpPr/>
          <p:nvPr/>
        </p:nvGrpSpPr>
        <p:grpSpPr>
          <a:xfrm>
            <a:off x="4526037" y="4937748"/>
            <a:ext cx="609009" cy="550836"/>
            <a:chOff x="1985380" y="5653201"/>
            <a:chExt cx="609009" cy="550836"/>
          </a:xfrm>
          <a:solidFill>
            <a:schemeClr val="bg1">
              <a:lumMod val="65000"/>
            </a:schemeClr>
          </a:solidFill>
        </p:grpSpPr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xmlns="" id="{4E3B6494-4D3E-4FAD-80F9-048564AC8F69}"/>
                </a:ext>
              </a:extLst>
            </p:cNvPr>
            <p:cNvGrpSpPr/>
            <p:nvPr/>
          </p:nvGrpSpPr>
          <p:grpSpPr>
            <a:xfrm>
              <a:off x="2036190" y="5653201"/>
              <a:ext cx="495612" cy="440803"/>
              <a:chOff x="6357938" y="3535363"/>
              <a:chExt cx="465138" cy="406400"/>
            </a:xfrm>
            <a:grpFill/>
          </p:grpSpPr>
          <p:sp>
            <p:nvSpPr>
              <p:cNvPr id="38" name="AutoShape 43">
                <a:extLst>
                  <a:ext uri="{FF2B5EF4-FFF2-40B4-BE49-F238E27FC236}">
                    <a16:creationId xmlns:a16="http://schemas.microsoft.com/office/drawing/2014/main" xmlns="" id="{DA215C45-22CA-4919-9706-EC08233CA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39" name="AutoShape 44">
                <a:extLst>
                  <a:ext uri="{FF2B5EF4-FFF2-40B4-BE49-F238E27FC236}">
                    <a16:creationId xmlns:a16="http://schemas.microsoft.com/office/drawing/2014/main" xmlns="" id="{B4AEE553-C09C-405F-A561-82C264B8A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40" name="AutoShape 45">
                <a:extLst>
                  <a:ext uri="{FF2B5EF4-FFF2-40B4-BE49-F238E27FC236}">
                    <a16:creationId xmlns:a16="http://schemas.microsoft.com/office/drawing/2014/main" xmlns="" id="{5B2716AD-2BF0-48B8-836C-6B0CF7D68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25D67C1-6F9D-4E4F-8A5D-B7C539BB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380" y="6031155"/>
              <a:ext cx="609009" cy="172882"/>
            </a:xfrm>
            <a:custGeom>
              <a:avLst/>
              <a:gdLst>
                <a:gd name="T0" fmla="*/ 221632 w 619"/>
                <a:gd name="T1" fmla="*/ 42196 h 266"/>
                <a:gd name="T2" fmla="*/ 221632 w 619"/>
                <a:gd name="T3" fmla="*/ 42196 h 266"/>
                <a:gd name="T4" fmla="*/ 179314 w 619"/>
                <a:gd name="T5" fmla="*/ 0 h 266"/>
                <a:gd name="T6" fmla="*/ 168914 w 619"/>
                <a:gd name="T7" fmla="*/ 0 h 266"/>
                <a:gd name="T8" fmla="*/ 168914 w 619"/>
                <a:gd name="T9" fmla="*/ 10370 h 266"/>
                <a:gd name="T10" fmla="*/ 200473 w 619"/>
                <a:gd name="T11" fmla="*/ 42196 h 266"/>
                <a:gd name="T12" fmla="*/ 21159 w 619"/>
                <a:gd name="T13" fmla="*/ 42196 h 266"/>
                <a:gd name="T14" fmla="*/ 52718 w 619"/>
                <a:gd name="T15" fmla="*/ 10370 h 266"/>
                <a:gd name="T16" fmla="*/ 52718 w 619"/>
                <a:gd name="T17" fmla="*/ 0 h 266"/>
                <a:gd name="T18" fmla="*/ 42318 w 619"/>
                <a:gd name="T19" fmla="*/ 0 h 266"/>
                <a:gd name="T20" fmla="*/ 0 w 619"/>
                <a:gd name="T21" fmla="*/ 42196 h 266"/>
                <a:gd name="T22" fmla="*/ 0 w 619"/>
                <a:gd name="T23" fmla="*/ 47202 h 266"/>
                <a:gd name="T24" fmla="*/ 0 w 619"/>
                <a:gd name="T25" fmla="*/ 52566 h 266"/>
                <a:gd name="T26" fmla="*/ 42318 w 619"/>
                <a:gd name="T27" fmla="*/ 94761 h 266"/>
                <a:gd name="T28" fmla="*/ 52718 w 619"/>
                <a:gd name="T29" fmla="*/ 94761 h 266"/>
                <a:gd name="T30" fmla="*/ 52718 w 619"/>
                <a:gd name="T31" fmla="*/ 84034 h 266"/>
                <a:gd name="T32" fmla="*/ 21159 w 619"/>
                <a:gd name="T33" fmla="*/ 52566 h 266"/>
                <a:gd name="T34" fmla="*/ 200473 w 619"/>
                <a:gd name="T35" fmla="*/ 52566 h 266"/>
                <a:gd name="T36" fmla="*/ 168914 w 619"/>
                <a:gd name="T37" fmla="*/ 84034 h 266"/>
                <a:gd name="T38" fmla="*/ 168914 w 619"/>
                <a:gd name="T39" fmla="*/ 94761 h 266"/>
                <a:gd name="T40" fmla="*/ 179314 w 619"/>
                <a:gd name="T41" fmla="*/ 94761 h 266"/>
                <a:gd name="T42" fmla="*/ 221632 w 619"/>
                <a:gd name="T43" fmla="*/ 52566 h 266"/>
                <a:gd name="T44" fmla="*/ 221632 w 619"/>
                <a:gd name="T45" fmla="*/ 47202 h 266"/>
                <a:gd name="T46" fmla="*/ 221632 w 619"/>
                <a:gd name="T47" fmla="*/ 42196 h 2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9" h="266">
                  <a:moveTo>
                    <a:pt x="618" y="118"/>
                  </a:moveTo>
                  <a:lnTo>
                    <a:pt x="618" y="118"/>
                  </a:lnTo>
                  <a:cubicBezTo>
                    <a:pt x="500" y="0"/>
                    <a:pt x="500" y="0"/>
                    <a:pt x="500" y="0"/>
                  </a:cubicBezTo>
                  <a:cubicBezTo>
                    <a:pt x="500" y="0"/>
                    <a:pt x="486" y="0"/>
                    <a:pt x="471" y="0"/>
                  </a:cubicBezTo>
                  <a:cubicBezTo>
                    <a:pt x="471" y="14"/>
                    <a:pt x="471" y="14"/>
                    <a:pt x="471" y="29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14"/>
                    <a:pt x="147" y="14"/>
                    <a:pt x="147" y="0"/>
                  </a:cubicBezTo>
                  <a:cubicBezTo>
                    <a:pt x="132" y="0"/>
                    <a:pt x="118" y="0"/>
                    <a:pt x="118" y="0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0" y="132"/>
                  </a:lnTo>
                  <a:lnTo>
                    <a:pt x="0" y="147"/>
                  </a:lnTo>
                  <a:cubicBezTo>
                    <a:pt x="118" y="265"/>
                    <a:pt x="118" y="265"/>
                    <a:pt x="118" y="265"/>
                  </a:cubicBezTo>
                  <a:cubicBezTo>
                    <a:pt x="118" y="265"/>
                    <a:pt x="132" y="265"/>
                    <a:pt x="147" y="265"/>
                  </a:cubicBezTo>
                  <a:cubicBezTo>
                    <a:pt x="147" y="250"/>
                    <a:pt x="147" y="250"/>
                    <a:pt x="147" y="235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471" y="235"/>
                    <a:pt x="471" y="235"/>
                    <a:pt x="471" y="235"/>
                  </a:cubicBezTo>
                  <a:cubicBezTo>
                    <a:pt x="471" y="250"/>
                    <a:pt x="471" y="250"/>
                    <a:pt x="471" y="265"/>
                  </a:cubicBezTo>
                  <a:cubicBezTo>
                    <a:pt x="486" y="265"/>
                    <a:pt x="500" y="265"/>
                    <a:pt x="500" y="265"/>
                  </a:cubicBezTo>
                  <a:cubicBezTo>
                    <a:pt x="618" y="147"/>
                    <a:pt x="618" y="147"/>
                    <a:pt x="618" y="147"/>
                  </a:cubicBezTo>
                  <a:lnTo>
                    <a:pt x="618" y="132"/>
                  </a:lnTo>
                  <a:lnTo>
                    <a:pt x="618" y="1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ACD52289-9794-4350-AA26-51581A394165}"/>
              </a:ext>
            </a:extLst>
          </p:cNvPr>
          <p:cNvSpPr>
            <a:spLocks noEditPoints="1"/>
          </p:cNvSpPr>
          <p:nvPr/>
        </p:nvSpPr>
        <p:spPr bwMode="auto">
          <a:xfrm>
            <a:off x="3992927" y="3054906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xmlns="" id="{1559132C-9DC4-4DB0-8D1D-20A761E6FC04}"/>
              </a:ext>
            </a:extLst>
          </p:cNvPr>
          <p:cNvSpPr>
            <a:spLocks noEditPoints="1"/>
          </p:cNvSpPr>
          <p:nvPr/>
        </p:nvSpPr>
        <p:spPr bwMode="auto">
          <a:xfrm>
            <a:off x="4579706" y="1425429"/>
            <a:ext cx="510739" cy="501728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xmlns="" id="{CB03D31F-0027-4C08-8F63-63E432C1BFEC}"/>
              </a:ext>
            </a:extLst>
          </p:cNvPr>
          <p:cNvSpPr>
            <a:spLocks/>
          </p:cNvSpPr>
          <p:nvPr/>
        </p:nvSpPr>
        <p:spPr bwMode="auto">
          <a:xfrm>
            <a:off x="4033563" y="4628344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46" name="Shape 7068">
            <a:extLst>
              <a:ext uri="{FF2B5EF4-FFF2-40B4-BE49-F238E27FC236}">
                <a16:creationId xmlns:a16="http://schemas.microsoft.com/office/drawing/2014/main" xmlns="" id="{35E1C15D-CCC3-498F-9015-39546FD7EF88}"/>
              </a:ext>
            </a:extLst>
          </p:cNvPr>
          <p:cNvSpPr/>
          <p:nvPr/>
        </p:nvSpPr>
        <p:spPr>
          <a:xfrm>
            <a:off x="7823215" y="4567489"/>
            <a:ext cx="4041494" cy="33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СТАРТАП ЖОБАЛАРДЫ ДАМЫТУ</a:t>
            </a:r>
          </a:p>
        </p:txBody>
      </p:sp>
      <p:sp>
        <p:nvSpPr>
          <p:cNvPr id="47" name="Shape 7069">
            <a:extLst>
              <a:ext uri="{FF2B5EF4-FFF2-40B4-BE49-F238E27FC236}">
                <a16:creationId xmlns:a16="http://schemas.microsoft.com/office/drawing/2014/main" xmlns="" id="{E09BC6BE-030E-49AD-8FED-C0711E8732C6}"/>
              </a:ext>
            </a:extLst>
          </p:cNvPr>
          <p:cNvSpPr/>
          <p:nvPr/>
        </p:nvSpPr>
        <p:spPr>
          <a:xfrm>
            <a:off x="7894889" y="3684375"/>
            <a:ext cx="3763747" cy="46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WORLDSKILLS СТАНДАРТТАРЫ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(ДАЙЫНДАУ ЖӘНЕ СЕРТИФИКАТТАУ)</a:t>
            </a:r>
          </a:p>
        </p:txBody>
      </p:sp>
      <p:sp>
        <p:nvSpPr>
          <p:cNvPr id="48" name="Shape 7070">
            <a:extLst>
              <a:ext uri="{FF2B5EF4-FFF2-40B4-BE49-F238E27FC236}">
                <a16:creationId xmlns:a16="http://schemas.microsoft.com/office/drawing/2014/main" xmlns="" id="{559563CD-1A16-4525-BEB9-F0B6F92EA72E}"/>
              </a:ext>
            </a:extLst>
          </p:cNvPr>
          <p:cNvSpPr/>
          <p:nvPr/>
        </p:nvSpPr>
        <p:spPr>
          <a:xfrm>
            <a:off x="7858577" y="3020835"/>
            <a:ext cx="3653598" cy="30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pPr algn="l"/>
            <a:r>
              <a:rPr lang="en-US" sz="1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WORLDSKILLS</a:t>
            </a:r>
            <a:r>
              <a:rPr lang="kk-KZ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ЖАТТЫҒУ ЛАГЕРІ</a:t>
            </a:r>
            <a:endParaRPr lang="en-US" sz="1600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Shape 7067">
            <a:extLst>
              <a:ext uri="{FF2B5EF4-FFF2-40B4-BE49-F238E27FC236}">
                <a16:creationId xmlns:a16="http://schemas.microsoft.com/office/drawing/2014/main" xmlns="" id="{998BF6FD-22CF-4EA0-B2F5-FFDB93029273}"/>
              </a:ext>
            </a:extLst>
          </p:cNvPr>
          <p:cNvSpPr/>
          <p:nvPr/>
        </p:nvSpPr>
        <p:spPr>
          <a:xfrm>
            <a:off x="8215350" y="5119319"/>
            <a:ext cx="3363406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>
              <a:lnSpc>
                <a:spcPts val="1625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БИЗНЕС-ИНКУБАТОРЛАР/ТЕХНОПАРКТЕР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- ИННОВАЦИЯЛЫҚ СТАРТАП ЖОБАЛАР</a:t>
            </a:r>
          </a:p>
        </p:txBody>
      </p:sp>
      <p:pic>
        <p:nvPicPr>
          <p:cNvPr id="50" name="Picture 6" descr="Картинки по запросу worldskills icon">
            <a:extLst>
              <a:ext uri="{FF2B5EF4-FFF2-40B4-BE49-F238E27FC236}">
                <a16:creationId xmlns:a16="http://schemas.microsoft.com/office/drawing/2014/main" xmlns="" id="{F2FE3592-E4C0-4066-9923-9F73D83C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23" y="2995579"/>
            <a:ext cx="963910" cy="6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105">
            <a:extLst>
              <a:ext uri="{FF2B5EF4-FFF2-40B4-BE49-F238E27FC236}">
                <a16:creationId xmlns:a16="http://schemas.microsoft.com/office/drawing/2014/main" xmlns="" id="{5878B63F-2995-4413-A526-C26C18E44890}"/>
              </a:ext>
            </a:extLst>
          </p:cNvPr>
          <p:cNvGrpSpPr/>
          <p:nvPr/>
        </p:nvGrpSpPr>
        <p:grpSpPr>
          <a:xfrm>
            <a:off x="7517799" y="1295883"/>
            <a:ext cx="347473" cy="367441"/>
            <a:chOff x="2269866" y="2471298"/>
            <a:chExt cx="347473" cy="367441"/>
          </a:xfrm>
          <a:solidFill>
            <a:schemeClr val="bg1">
              <a:lumMod val="65000"/>
            </a:schemeClr>
          </a:solidFill>
        </p:grpSpPr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xmlns="" id="{1EAEEDC9-C8FD-4043-BF28-1A8E49ABE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548" y="2607091"/>
              <a:ext cx="137791" cy="231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xmlns="" id="{A135B1AB-4939-45D0-8871-BA97081F2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66" y="2471298"/>
              <a:ext cx="301542" cy="367441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xmlns="" id="{095AA246-450F-4020-A991-F6436D656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585124"/>
              <a:ext cx="117822" cy="219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xmlns="" id="{88BD3A61-5CAF-4FD2-AC96-FEA2797D4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629057"/>
              <a:ext cx="117822" cy="259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xmlns="" id="{87AE99E8-BA8C-4EF1-8C98-9820EB20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676984"/>
              <a:ext cx="117822" cy="219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Группа 116">
            <a:extLst>
              <a:ext uri="{FF2B5EF4-FFF2-40B4-BE49-F238E27FC236}">
                <a16:creationId xmlns:a16="http://schemas.microsoft.com/office/drawing/2014/main" xmlns="" id="{5BB9BF9A-F7F0-4F80-B572-B578A9718320}"/>
              </a:ext>
            </a:extLst>
          </p:cNvPr>
          <p:cNvGrpSpPr/>
          <p:nvPr/>
        </p:nvGrpSpPr>
        <p:grpSpPr>
          <a:xfrm>
            <a:off x="7790040" y="5050877"/>
            <a:ext cx="551205" cy="465940"/>
            <a:chOff x="800100" y="5418818"/>
            <a:chExt cx="367441" cy="367441"/>
          </a:xfrm>
          <a:solidFill>
            <a:schemeClr val="bg1">
              <a:lumMod val="65000"/>
            </a:schemeClr>
          </a:solidFill>
        </p:grpSpPr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xmlns="" id="{49D22515-191D-46A8-81D4-7BEF1FF37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936" y="5418818"/>
              <a:ext cx="259605" cy="25960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xmlns="" id="{24CD82D9-5DFD-441A-9ED7-2F65B7036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88" y="5524656"/>
              <a:ext cx="123812" cy="107836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xmlns="" id="{09CA20FD-4E07-4441-A18C-D57E2C5E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67" y="5654460"/>
              <a:ext cx="107836" cy="123812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Freeform 75">
              <a:extLst>
                <a:ext uri="{FF2B5EF4-FFF2-40B4-BE49-F238E27FC236}">
                  <a16:creationId xmlns:a16="http://schemas.microsoft.com/office/drawing/2014/main" xmlns="" id="{1F90C7B6-C9E7-4BCF-AF20-E20A4A86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5672432"/>
              <a:ext cx="113827" cy="11382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2" name="Прямая соединительная линия 121">
            <a:extLst>
              <a:ext uri="{FF2B5EF4-FFF2-40B4-BE49-F238E27FC236}">
                <a16:creationId xmlns:a16="http://schemas.microsoft.com/office/drawing/2014/main" xmlns="" id="{D0C4B81C-6B67-4159-8EEF-5355F2D192AE}"/>
              </a:ext>
            </a:extLst>
          </p:cNvPr>
          <p:cNvCxnSpPr>
            <a:cxnSpLocks/>
          </p:cNvCxnSpPr>
          <p:nvPr/>
        </p:nvCxnSpPr>
        <p:spPr>
          <a:xfrm>
            <a:off x="192617" y="4503097"/>
            <a:ext cx="0" cy="1231757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">
            <a:extLst>
              <a:ext uri="{FF2B5EF4-FFF2-40B4-BE49-F238E27FC236}">
                <a16:creationId xmlns:a16="http://schemas.microsoft.com/office/drawing/2014/main" xmlns="" id="{CAA5693B-8FFA-438B-B266-434A9506EAA7}"/>
              </a:ext>
            </a:extLst>
          </p:cNvPr>
          <p:cNvSpPr txBox="1">
            <a:spLocks/>
          </p:cNvSpPr>
          <p:nvPr/>
        </p:nvSpPr>
        <p:spPr>
          <a:xfrm>
            <a:off x="249367" y="4963023"/>
            <a:ext cx="3648157" cy="705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625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 БЕРУ БАҒДАРЛАМАЛАРЫНЫҢ КӘСІПТІК СТАНДАРТТАРҒА СӘЙКЕСТІГІ ЖӘНЕ ТАНЫЛУЫ</a:t>
            </a:r>
            <a:endParaRPr lang="en-US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6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35046" y="2621032"/>
            <a:ext cx="1884879" cy="14641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endParaRPr lang="ru-RU" sz="7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7" y="2753068"/>
            <a:ext cx="875560" cy="875560"/>
          </a:xfrm>
          <a:prstGeom prst="rect">
            <a:avLst/>
          </a:prstGeom>
        </p:spPr>
      </p:pic>
      <p:sp>
        <p:nvSpPr>
          <p:cNvPr id="68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26177" y="3692611"/>
            <a:ext cx="1893748" cy="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университет</a:t>
            </a:r>
            <a:endParaRPr lang="ru-RU" sz="16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43026" y="4667833"/>
            <a:ext cx="491075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ГРАНТЫНЫҢ ҚҰНЫН АРТТЫРУ</a:t>
            </a:r>
            <a:endParaRPr lang="ru-RU" sz="140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9627" y="2256742"/>
            <a:ext cx="487933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ЖОҒАРЫ ОҚУ ОРНЫ </a:t>
            </a:r>
            <a:r>
              <a:rPr lang="ru-RU" sz="1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БАЗАСЫНДАҒЫ  </a:t>
            </a: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АКАДЕМИЯЛЫҚ БАСЫМДЫҚ ОРТАЛЫҚТАРЫ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117979" y="2269191"/>
            <a:ext cx="283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ТОП-200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ТОП-500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56230" y="2951584"/>
            <a:ext cx="335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ШЕТЕЛДІК СТУДЕНТТЕР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68070" y="5686910"/>
            <a:ext cx="485089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ҰБТ ЖЕТІЛДІРУ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381B513-7F14-4F0A-84D6-198F3ABA52C4}"/>
              </a:ext>
            </a:extLst>
          </p:cNvPr>
          <p:cNvSpPr/>
          <p:nvPr/>
        </p:nvSpPr>
        <p:spPr>
          <a:xfrm>
            <a:off x="8156230" y="3444960"/>
            <a:ext cx="32673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ОПҚ </a:t>
            </a:r>
            <a:r>
              <a:rPr lang="ru-RU" sz="1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ЕҢБЕКАҚЫСЫНЫҢ ӨСУІ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280737" y="6127692"/>
            <a:ext cx="444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SBT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SAT, ACT, GMAT, </a:t>
            </a:r>
            <a:r>
              <a:rPr lang="en-US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</a:t>
            </a:r>
            <a:r>
              <a:rPr lang="kk-KZ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енгізу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Скругленный прямоугольник 53">
            <a:extLst>
              <a:ext uri="{FF2B5EF4-FFF2-40B4-BE49-F238E27FC236}">
                <a16:creationId xmlns:a16="http://schemas.microsoft.com/office/drawing/2014/main" xmlns="" id="{3A3222D5-BE2E-4229-A6B6-0E829F966723}"/>
              </a:ext>
            </a:extLst>
          </p:cNvPr>
          <p:cNvSpPr/>
          <p:nvPr/>
        </p:nvSpPr>
        <p:spPr>
          <a:xfrm>
            <a:off x="1910918" y="2816685"/>
            <a:ext cx="4908043" cy="6263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Білім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бағдарламаларын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жаңарту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Зертханалық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базаны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жаңарту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Шетелдік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топ-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менеджерлер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ғалымдарды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тарту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918" y="5229981"/>
            <a:ext cx="4670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350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мың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теңгеден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850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мың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теңгеге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дейін</a:t>
            </a:r>
            <a:r>
              <a:rPr 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8070" y="3595401"/>
            <a:ext cx="490804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ИНТЕРНАЦИОНАЛИЗАЦИЯ </a:t>
            </a:r>
          </a:p>
        </p:txBody>
      </p:sp>
      <p:sp>
        <p:nvSpPr>
          <p:cNvPr id="59" name="Скругленный прямоугольник 53">
            <a:extLst>
              <a:ext uri="{FF2B5EF4-FFF2-40B4-BE49-F238E27FC236}">
                <a16:creationId xmlns:a16="http://schemas.microsoft.com/office/drawing/2014/main" xmlns="" id="{3A3222D5-BE2E-4229-A6B6-0E829F966723}"/>
              </a:ext>
            </a:extLst>
          </p:cNvPr>
          <p:cNvSpPr/>
          <p:nvPr/>
        </p:nvSpPr>
        <p:spPr>
          <a:xfrm>
            <a:off x="1910918" y="3880180"/>
            <a:ext cx="4799524" cy="75198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«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</a:rPr>
              <a:t>Study in Kazakhstan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»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порталын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құру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Шетелдік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жетекші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жоғары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оқу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орындарының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кампустарын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ашу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«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</a:rPr>
              <a:t>KZ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</a:rPr>
              <a:t>білім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</a:rPr>
              <a:t>күндері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»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10918" y="6144295"/>
            <a:ext cx="536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ЖОО-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ға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қабылдаудың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баламалы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механизмдерін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енгізу</a:t>
            </a:r>
            <a:endParaRPr lang="ru-RU" sz="14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Гранттардың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түрін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енгізу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xmlns="" id="{E54EBB28-F5AE-4F7F-8031-89031B2DC039}"/>
              </a:ext>
            </a:extLst>
          </p:cNvPr>
          <p:cNvSpPr/>
          <p:nvPr/>
        </p:nvSpPr>
        <p:spPr>
          <a:xfrm>
            <a:off x="8900384" y="2167012"/>
            <a:ext cx="2051486" cy="74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QS WUR</a:t>
            </a:r>
            <a:r>
              <a:rPr lang="kk-KZ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4F1C1B-65BA-4E1A-9B8B-BC1EFD2F00E7}"/>
              </a:ext>
            </a:extLst>
          </p:cNvPr>
          <p:cNvSpPr/>
          <p:nvPr/>
        </p:nvSpPr>
        <p:spPr>
          <a:xfrm>
            <a:off x="7253618" y="3379958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lang="ru-RU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A63702-F726-4828-869F-562E33BA6324}"/>
              </a:ext>
            </a:extLst>
          </p:cNvPr>
          <p:cNvSpPr/>
          <p:nvPr/>
        </p:nvSpPr>
        <p:spPr>
          <a:xfrm>
            <a:off x="7199979" y="2779962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3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F508106-DBD3-4039-B20F-2FCFB009EF5E}"/>
              </a:ext>
            </a:extLst>
          </p:cNvPr>
          <p:cNvSpPr/>
          <p:nvPr/>
        </p:nvSpPr>
        <p:spPr>
          <a:xfrm>
            <a:off x="7222360" y="2234252"/>
            <a:ext cx="568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Прямоугольник 62"/>
          <p:cNvSpPr/>
          <p:nvPr/>
        </p:nvSpPr>
        <p:spPr>
          <a:xfrm>
            <a:off x="1910920" y="285981"/>
            <a:ext cx="9633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ЖОҒАРЫ ЖӘНЕ ЖОҒАРЫ ОҚУ ОРНЫНАН КЕЙІНГІ БІЛІМ БЕРУДІ ДАМЫТУ</a:t>
            </a:r>
          </a:p>
        </p:txBody>
      </p:sp>
      <p:cxnSp>
        <p:nvCxnSpPr>
          <p:cNvPr id="33" name="Straight Connector 6"/>
          <p:cNvCxnSpPr/>
          <p:nvPr/>
        </p:nvCxnSpPr>
        <p:spPr>
          <a:xfrm flipV="1">
            <a:off x="1968069" y="1963614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Oval 7"/>
          <p:cNvSpPr/>
          <p:nvPr/>
        </p:nvSpPr>
        <p:spPr>
          <a:xfrm>
            <a:off x="640417" y="1418534"/>
            <a:ext cx="1270502" cy="111126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Прямоугольник 48"/>
          <p:cNvSpPr>
            <a:spLocks noChangeArrowheads="1"/>
          </p:cNvSpPr>
          <p:nvPr/>
        </p:nvSpPr>
        <p:spPr bwMode="auto">
          <a:xfrm>
            <a:off x="6079753" y="1666947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ж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48"/>
          <p:cNvSpPr>
            <a:spLocks noChangeArrowheads="1"/>
          </p:cNvSpPr>
          <p:nvPr/>
        </p:nvSpPr>
        <p:spPr bwMode="auto">
          <a:xfrm>
            <a:off x="2554535" y="1605645"/>
            <a:ext cx="184386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8"/>
          <p:cNvSpPr>
            <a:spLocks noChangeArrowheads="1"/>
          </p:cNvSpPr>
          <p:nvPr/>
        </p:nvSpPr>
        <p:spPr bwMode="auto">
          <a:xfrm>
            <a:off x="9082416" y="1666948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НӘТИЖЕСІ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2" y="1605645"/>
            <a:ext cx="663173" cy="663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53618" y="3918123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</a:t>
            </a: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6230" y="3971194"/>
            <a:ext cx="3540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ЗЕРТХАНАЛАРДЫ ЖАҢАРТУ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9979" y="4472636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ru-RU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74063" y="4422026"/>
            <a:ext cx="375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КӘСІПТІК СТАНДАРТТАР НЕГІЗІНДЕ ББ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214874" y="5139973"/>
            <a:ext cx="342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ЖЕКЕ ҮЛГІДЕГІ ДИПЛОМДАР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222360" y="5057701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ru-RU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4907" y="5522369"/>
            <a:ext cx="4448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 ОҚУ ОРЫНДАРЫН 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ДЕРБЕС 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СЕРТИФИКАТТАУ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271" y="378963"/>
            <a:ext cx="8937172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Оқытудың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сабақтастығы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мен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үздіксіздігін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қамтамасыз</a:t>
            </a: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800" b="1" cap="all" dirty="0" err="1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ету</a:t>
            </a:r>
            <a:endParaRPr lang="ru-RU" sz="2800" b="1" cap="all" dirty="0">
              <a:solidFill>
                <a:prstClr val="white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09388" y="2494940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Прямоугольник 48"/>
          <p:cNvSpPr>
            <a:spLocks noChangeArrowheads="1"/>
          </p:cNvSpPr>
          <p:nvPr/>
        </p:nvSpPr>
        <p:spPr bwMode="auto">
          <a:xfrm>
            <a:off x="9034642" y="2201574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541" y="1832242"/>
            <a:ext cx="396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kk-KZ" b="1" cap="al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Ресми білім беру</a:t>
            </a:r>
            <a:endParaRPr lang="ru-RU" b="1" cap="all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558" y="1798542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" y="1948815"/>
            <a:ext cx="1041520" cy="104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6" y="1667125"/>
            <a:ext cx="699566" cy="699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00" y="2841556"/>
            <a:ext cx="699566" cy="6995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9541" y="2652730"/>
            <a:ext cx="8034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b="1" cap="all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Бейресми</a:t>
            </a:r>
            <a:r>
              <a:rPr lang="ru-RU" b="1" cap="all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b="1" cap="all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білім</a:t>
            </a:r>
            <a:r>
              <a:rPr lang="ru-RU" b="1" cap="all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жоғары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оқу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орындары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базасында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ересек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тұрғындарға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арналған</a:t>
            </a:r>
            <a:endParaRPr lang="ru-RU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Күміс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жасқа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 </a:t>
            </a:r>
            <a:r>
              <a:rPr lang="ru-RU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арналған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университеттер</a:t>
            </a:r>
            <a:r>
              <a:rPr lang="ru-RU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</a:t>
            </a:r>
            <a:endParaRPr lang="ru-RU" cap="all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Схема 12"/>
          <p:cNvGraphicFramePr/>
          <p:nvPr>
            <p:extLst>
              <p:ext uri="{D42A27DB-BD31-4B8C-83A1-F6EECF244321}">
                <p14:modId xmlns:p14="http://schemas.microsoft.com/office/powerpoint/2010/main" val="655119859"/>
              </p:ext>
            </p:extLst>
          </p:nvPr>
        </p:nvGraphicFramePr>
        <p:xfrm>
          <a:off x="1051900" y="3679590"/>
          <a:ext cx="11374795" cy="317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0" y="4016580"/>
            <a:ext cx="699566" cy="699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2671" y="4036760"/>
            <a:ext cx="151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Жаппай онлайн-курстар</a:t>
            </a:r>
            <a:endParaRPr lang="ru-RU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45"/>
          <p:cNvSpPr/>
          <p:nvPr/>
        </p:nvSpPr>
        <p:spPr>
          <a:xfrm>
            <a:off x="1577693" y="334129"/>
            <a:ext cx="10614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БАСҚАРУ ЖҮЙЕСІН </a:t>
            </a:r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ЖӘНЕ ҚАРЖЫЛАНДЫРУ</a:t>
            </a:r>
            <a:r>
              <a:rPr lang="kk-KZ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ДЫ</a:t>
            </a:r>
            <a:r>
              <a:rPr lang="ru-RU" sz="28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ЖАҢҒЫРТУ</a:t>
            </a:r>
            <a:endParaRPr lang="en-US" sz="2800" b="1" dirty="0" smtClean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250" y="1750670"/>
            <a:ext cx="94181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БАСҚАРУДЫ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АУДАНДАРДАН ОБЛЫСҚА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БЕРУ 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ТАҒАЙЫНДАУ ТӘРТІБІН ӨЗГЕРТУ, ДИРЕКТОРЛАРДЫ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АЛМАСТЫРУ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БАРЛЫҚ ДЕҢГЕЙДЕГІ КОРПОРАТИВТІК БАСҚАРУ: ҚАМҚОРШЫЛЫҚ КЕҢЕС, БАҚЫЛАУ КЕҢЕСТЕРІ, ДИРЕКТОРЛАР КЕҢЕСТЕРІ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КӨШБАСШЫЛАР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КОРПУСЫ» КАДРЛЫҚ РЕЗЕРВІ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БАРЛЫҚ ДЕҢГЕЙДЕГІ ДЕРБЕСТЕНДІРІЛГЕН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ҚАРЖЫЛАНДЫРУ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ҚОСЫМША БІЛІМ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АЛУҒА, ЕББҚ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 БАЛАЛАРҒА АРНАЛҒАН МЕМЛЕКЕТТІК ТАПСЫРЫС, БІЛІКТІЛІКТІ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АРТТЫРУ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ГРАНТЫ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ДЕРБЕС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ЖОО-ДАҒЫ САРАЛАНҒАН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ГРАНТТАР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МЕКТЕПТЕР МЕН ЖАТАҚХАНАЛАРДЫ ЖАН БАСЫНА ҚАРЖЫЛАНДЫРУДЫ ЖАҢҒЫРТУ</a:t>
            </a:r>
          </a:p>
        </p:txBody>
      </p:sp>
      <p:sp>
        <p:nvSpPr>
          <p:cNvPr id="6" name="Прямоугольник 117"/>
          <p:cNvSpPr/>
          <p:nvPr/>
        </p:nvSpPr>
        <p:spPr>
          <a:xfrm>
            <a:off x="548640" y="5520467"/>
            <a:ext cx="112288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Тиімді</a:t>
            </a: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басқару</a:t>
            </a: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–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</a:t>
            </a: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cap="all" dirty="0" err="1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сапасы</a:t>
            </a:r>
            <a:endParaRPr lang="ru-RU" sz="2400" cap="all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Картинки по запросу КАДРЫ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5" y="1982902"/>
            <a:ext cx="548640" cy="5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0318" y="1668374"/>
            <a:ext cx="1334835" cy="118271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63" y="1731142"/>
            <a:ext cx="3390836" cy="2036185"/>
          </a:xfrm>
          <a:prstGeom prst="rect">
            <a:avLst/>
          </a:prstGeom>
        </p:spPr>
      </p:pic>
      <p:sp>
        <p:nvSpPr>
          <p:cNvPr id="6" name="Прямоугольник 45"/>
          <p:cNvSpPr/>
          <p:nvPr/>
        </p:nvSpPr>
        <p:spPr>
          <a:xfrm>
            <a:off x="1893901" y="1806821"/>
            <a:ext cx="4149743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ҒЫЛЫМНЫҢ ЗИЯТКЕРЛІК ӘЛЕУЕТІН ДАМЫТУ</a:t>
            </a:r>
          </a:p>
        </p:txBody>
      </p:sp>
      <p:sp>
        <p:nvSpPr>
          <p:cNvPr id="7" name="Прямоугольник 57"/>
          <p:cNvSpPr/>
          <p:nvPr/>
        </p:nvSpPr>
        <p:spPr>
          <a:xfrm>
            <a:off x="1893901" y="2684063"/>
            <a:ext cx="4311381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ҒЫЛЫМИ ИНФРАҚҰРЫЛЫМДЫ ЖАҢҒЫРТУ ЖӘНЕ ҒЫЛЫМДЫ ЦИФРЛАНДЫРУ</a:t>
            </a:r>
          </a:p>
        </p:txBody>
      </p:sp>
      <p:sp>
        <p:nvSpPr>
          <p:cNvPr id="8" name="Прямоугольник 65"/>
          <p:cNvSpPr/>
          <p:nvPr/>
        </p:nvSpPr>
        <p:spPr>
          <a:xfrm>
            <a:off x="1893901" y="3679602"/>
            <a:ext cx="3894068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НӘТИЖЕЛІЛІКТІ АРТТЫРУ ЖӘНЕ ИНТЕРНАЦИОНАЛДАНДЫРУ</a:t>
            </a:r>
          </a:p>
        </p:txBody>
      </p:sp>
      <p:sp>
        <p:nvSpPr>
          <p:cNvPr id="9" name="Прямоугольник 71"/>
          <p:cNvSpPr/>
          <p:nvPr/>
        </p:nvSpPr>
        <p:spPr>
          <a:xfrm>
            <a:off x="1893902" y="5446208"/>
            <a:ext cx="431926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ӘКІМШІЛЕНДІРУ ЖӘНЕ ҚАРЖЫЛАНДЫРУ ЖҮЙЕСІН ЖАҢҒЫРТУ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4EBB28-F5AE-4F7F-8031-89031B2DC039}"/>
              </a:ext>
            </a:extLst>
          </p:cNvPr>
          <p:cNvSpPr/>
          <p:nvPr/>
        </p:nvSpPr>
        <p:spPr>
          <a:xfrm>
            <a:off x="7226271" y="1287920"/>
            <a:ext cx="3504102" cy="381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28554">
              <a:defRPr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ҚАРЖЫЛАНДЫРУ КӨЛЕМІ</a:t>
            </a:r>
            <a:endParaRPr lang="en-US" sz="1600" b="1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48"/>
          <p:cNvSpPr/>
          <p:nvPr/>
        </p:nvSpPr>
        <p:spPr>
          <a:xfrm>
            <a:off x="1340200" y="1669047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</a:t>
            </a:r>
            <a:endParaRPr lang="ru-RU" sz="48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50"/>
          <p:cNvSpPr/>
          <p:nvPr/>
        </p:nvSpPr>
        <p:spPr>
          <a:xfrm>
            <a:off x="1336683" y="2591270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83544" y="546302"/>
            <a:ext cx="105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ҒЫЛЫМДЫ ЖАҢҒЫРТУ</a:t>
            </a:r>
          </a:p>
        </p:txBody>
      </p:sp>
      <p:sp>
        <p:nvSpPr>
          <p:cNvPr id="35" name="Прямоугольник 65"/>
          <p:cNvSpPr/>
          <p:nvPr/>
        </p:nvSpPr>
        <p:spPr>
          <a:xfrm>
            <a:off x="1893901" y="4675141"/>
            <a:ext cx="255858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КОММЕРЦИЯЛАНДЫРУ</a:t>
            </a:r>
            <a:endParaRPr lang="ru-RU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52"/>
          <p:cNvSpPr/>
          <p:nvPr/>
        </p:nvSpPr>
        <p:spPr>
          <a:xfrm>
            <a:off x="1345901" y="3494918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9" name="Прямоугольник 54"/>
          <p:cNvSpPr/>
          <p:nvPr/>
        </p:nvSpPr>
        <p:spPr>
          <a:xfrm>
            <a:off x="1336683" y="4413881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0" name="Прямоугольник 54"/>
          <p:cNvSpPr/>
          <p:nvPr/>
        </p:nvSpPr>
        <p:spPr>
          <a:xfrm>
            <a:off x="1331878" y="5332844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7" name="Oval 63"/>
          <p:cNvSpPr/>
          <p:nvPr/>
        </p:nvSpPr>
        <p:spPr>
          <a:xfrm flipH="1">
            <a:off x="9711670" y="2111960"/>
            <a:ext cx="682595" cy="660796"/>
          </a:xfrm>
          <a:prstGeom prst="ellipse">
            <a:avLst/>
          </a:prstGeom>
          <a:noFill/>
          <a:ln w="38100" cap="rnd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>
              <a:defRPr/>
            </a:pPr>
            <a:endParaRPr lang="en-US" sz="1600" kern="0" dirty="0">
              <a:solidFill>
                <a:srgbClr val="4472C4">
                  <a:lumMod val="5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Arc 64"/>
          <p:cNvSpPr/>
          <p:nvPr/>
        </p:nvSpPr>
        <p:spPr>
          <a:xfrm flipH="1">
            <a:off x="9647964" y="2122086"/>
            <a:ext cx="773818" cy="761812"/>
          </a:xfrm>
          <a:prstGeom prst="arc">
            <a:avLst>
              <a:gd name="adj1" fmla="val 14990182"/>
              <a:gd name="adj2" fmla="val 17143529"/>
            </a:avLst>
          </a:prstGeom>
          <a:noFill/>
          <a:ln w="57150" cap="rnd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>
              <a:defRPr/>
            </a:pPr>
            <a:endParaRPr lang="en-US" sz="2800" kern="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21281" y="2283289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0,13</a:t>
            </a:r>
            <a:r>
              <a:rPr lang="en-US" sz="9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US" sz="1600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82409" y="2858798"/>
            <a:ext cx="126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en-US" sz="11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7910" y="2825760"/>
            <a:ext cx="62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</a:t>
            </a:r>
            <a:endParaRPr lang="en-US" sz="11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Arc 64"/>
          <p:cNvSpPr/>
          <p:nvPr/>
        </p:nvSpPr>
        <p:spPr>
          <a:xfrm flipH="1">
            <a:off x="10919630" y="2137605"/>
            <a:ext cx="665381" cy="611032"/>
          </a:xfrm>
          <a:prstGeom prst="arc">
            <a:avLst>
              <a:gd name="adj1" fmla="val 16510027"/>
              <a:gd name="adj2" fmla="val 16212414"/>
            </a:avLst>
          </a:prstGeom>
          <a:noFill/>
          <a:ln w="57150" cap="rnd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algn="ctr">
              <a:defRPr/>
            </a:pPr>
            <a:endParaRPr lang="en-US" sz="2800" kern="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47910" y="228699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05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US" sz="1600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10486840" y="2269591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3636" y="5182575"/>
            <a:ext cx="190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ҒЗТКЖ  </a:t>
            </a:r>
            <a:r>
              <a:rPr lang="ru-RU" sz="12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Шығыны</a:t>
            </a:r>
            <a:endParaRPr lang="ru-RU" sz="1200" b="1" u="sng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ЖІӨ:</a:t>
            </a:r>
            <a:endParaRPr lang="ru-RU" sz="12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ҚАЗАҚСТАН </a:t>
            </a: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0,13%</a:t>
            </a:r>
          </a:p>
          <a:p>
            <a:pPr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ОЭСР </a:t>
            </a: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2,5% </a:t>
            </a: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xmlns="" id="{9AD21935-2ECD-40A7-96A8-B932C8A63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005249"/>
              </p:ext>
            </p:extLst>
          </p:nvPr>
        </p:nvGraphicFramePr>
        <p:xfrm>
          <a:off x="8060772" y="4590548"/>
          <a:ext cx="3771564" cy="213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3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426"/>
          <p:cNvSpPr txBox="1"/>
          <p:nvPr/>
        </p:nvSpPr>
        <p:spPr>
          <a:xfrm>
            <a:off x="2573449" y="559981"/>
            <a:ext cx="7981772" cy="41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2400"/>
              <a:defRPr/>
            </a:pP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Open Sans"/>
              </a:rPr>
              <a:t>ҒЫЛЫМ ДАМУЫНЫҢ ЖАҢА ТӘСІЛДЕРІ</a:t>
            </a:r>
            <a:endParaRPr sz="2800" b="1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9" name="Google Shape;2247;p426"/>
          <p:cNvSpPr txBox="1"/>
          <p:nvPr/>
        </p:nvSpPr>
        <p:spPr>
          <a:xfrm>
            <a:off x="10965960" y="4171194"/>
            <a:ext cx="365788" cy="30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defRPr/>
            </a:pPr>
            <a:endParaRPr sz="12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178196" y="3706276"/>
            <a:ext cx="2739113" cy="2844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: скругленные углы 48">
            <a:extLst>
              <a:ext uri="{FF2B5EF4-FFF2-40B4-BE49-F238E27FC236}">
                <a16:creationId xmlns:a16="http://schemas.microsoft.com/office/drawing/2014/main" xmlns="" id="{92737222-0620-480E-B0F8-4864D21A95ED}"/>
              </a:ext>
            </a:extLst>
          </p:cNvPr>
          <p:cNvSpPr/>
          <p:nvPr/>
        </p:nvSpPr>
        <p:spPr>
          <a:xfrm>
            <a:off x="9144105" y="2127651"/>
            <a:ext cx="2773204" cy="1267640"/>
          </a:xfrm>
          <a:prstGeom prst="roundRect">
            <a:avLst>
              <a:gd name="adj" fmla="val 14696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ЫНТЫМАҚТАСТЫҚТЫ ДАМЫТУ ЖӘНЕ ӘЛЕМДІК </a:t>
            </a:r>
            <a:r>
              <a:rPr lang="ru-RU" sz="14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ҒЫЛЫМҒА ИНТЕГРАЦИЯЛАУ</a:t>
            </a:r>
            <a:endParaRPr lang="ru-RU" sz="12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85658" y="2127651"/>
            <a:ext cx="2721331" cy="4422825"/>
            <a:chOff x="4173615" y="290030"/>
            <a:chExt cx="2776265" cy="4329981"/>
          </a:xfrm>
        </p:grpSpPr>
        <p:sp>
          <p:nvSpPr>
            <p:cNvPr id="80" name="Google Shape;2225;p426"/>
            <p:cNvSpPr txBox="1"/>
            <p:nvPr/>
          </p:nvSpPr>
          <p:spPr>
            <a:xfrm>
              <a:off x="5790716" y="2267436"/>
              <a:ext cx="373170" cy="301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defRPr/>
              </a:pP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81" name="Google Shape;2252;p426"/>
            <p:cNvSpPr txBox="1"/>
            <p:nvPr/>
          </p:nvSpPr>
          <p:spPr>
            <a:xfrm>
              <a:off x="5931498" y="3654027"/>
              <a:ext cx="97291" cy="202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defRPr/>
              </a:pPr>
              <a:endParaRPr sz="12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Прямоугольник: скругленные углы 39">
              <a:extLst>
                <a:ext uri="{FF2B5EF4-FFF2-40B4-BE49-F238E27FC236}">
                  <a16:creationId xmlns:a16="http://schemas.microsoft.com/office/drawing/2014/main" xmlns="" id="{B40CE2B5-B81B-4CDB-B179-DE5F3FAC4E17}"/>
                </a:ext>
              </a:extLst>
            </p:cNvPr>
            <p:cNvSpPr/>
            <p:nvPr/>
          </p:nvSpPr>
          <p:spPr>
            <a:xfrm>
              <a:off x="4173615" y="290030"/>
              <a:ext cx="2770372" cy="1241030"/>
            </a:xfrm>
            <a:prstGeom prst="roundRect">
              <a:avLst>
                <a:gd name="adj" fmla="val 15231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НАҚТЫ МІНДЕТТЕРДІ ҚОЮДЫҢ БОЛМАУЫ ЖӘНЕ </a:t>
              </a:r>
              <a:r>
                <a:rPr lang="ru-RU" sz="1400" b="1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МҚБ ЖӘНЕ МҚ</a:t>
              </a:r>
              <a:endParaRPr lang="ru-RU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ТӨМЕН НӘТИЖЕЛІГІ</a:t>
              </a:r>
              <a:endParaRPr lang="ru-RU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0EA3BE2-4DAC-4D82-86CD-2319806EC173}"/>
                </a:ext>
              </a:extLst>
            </p:cNvPr>
            <p:cNvSpPr/>
            <p:nvPr/>
          </p:nvSpPr>
          <p:spPr>
            <a:xfrm>
              <a:off x="4179508" y="1835517"/>
              <a:ext cx="2739929" cy="27844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A78C0AA8-91BC-44FA-A10A-3507ECFB2A08}"/>
                </a:ext>
              </a:extLst>
            </p:cNvPr>
            <p:cNvSpPr txBox="1"/>
            <p:nvPr/>
          </p:nvSpPr>
          <p:spPr>
            <a:xfrm>
              <a:off x="4858997" y="2091797"/>
              <a:ext cx="2090883" cy="30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817951" y="2127652"/>
            <a:ext cx="2661146" cy="4422823"/>
            <a:chOff x="7038624" y="297079"/>
            <a:chExt cx="2032672" cy="370735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7045373" y="1620333"/>
              <a:ext cx="2025923" cy="23840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Прямоугольник: скругленные углы 47">
              <a:extLst>
                <a:ext uri="{FF2B5EF4-FFF2-40B4-BE49-F238E27FC236}">
                  <a16:creationId xmlns:a16="http://schemas.microsoft.com/office/drawing/2014/main" xmlns="" id="{AADB5F34-0A46-49A3-AC36-86957D19C2FF}"/>
                </a:ext>
              </a:extLst>
            </p:cNvPr>
            <p:cNvSpPr/>
            <p:nvPr/>
          </p:nvSpPr>
          <p:spPr>
            <a:xfrm>
              <a:off x="7038624" y="297079"/>
              <a:ext cx="2012809" cy="1074525"/>
            </a:xfrm>
            <a:prstGeom prst="roundRect">
              <a:avLst>
                <a:gd name="adj" fmla="val 21608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ШЕШІМДЕР ҚАБЫЛДАУ МЕН ГРАНТТАРДЫ БӨЛУДІҢ АШЫҚ ЕМЕС ЖҮЙЕСІ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45373" y="1707423"/>
              <a:ext cx="2003132" cy="2102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МҮШЕЛЕРІНЕ ҚОЙЫЛАТЫН ТАЛАПТАРДЫ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АРТТЫРУ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ҰҒК-КЕ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ТРАНСПАРЕНТТІ ІРІКТЕУ;</a:t>
              </a:r>
              <a:endPara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 ОТЫРЫСТАРЫН  ОНЛАЙН-ТРАНСЛЯЦИЯЛАУ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ЖӘНЕ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АШЫҚ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ДАУЫС БЕРУ </a:t>
              </a:r>
              <a:endPara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ҰҒК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БАРЛЫҚ ШЕШІМДЕРІН АШЫҚ ТҮРДЕ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ОРНАЛАСТЫРУ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ҒЫЛЫМДЫ СТРАТЕГИЯЛЫҚ БАСҚАРУ ЖӘНЕ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ЦИФРЛАНДЫРУ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ҒЫЛЫМИ ЖОБАЛАРДЫҢ ЭКОНОМИКАЛЫҚ САРАПТАМАСЫ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380145" y="3706276"/>
            <a:ext cx="2657860" cy="2844199"/>
            <a:chOff x="6639869" y="1703269"/>
            <a:chExt cx="2711513" cy="2902487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639869" y="1703269"/>
              <a:ext cx="2711513" cy="29024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77437" y="1715070"/>
              <a:ext cx="2514661" cy="274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ҒЫЛЫМДЫ ҚАРЖЫЛАНДЫРУДЫ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ЖІӨ-ДЕН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1% - ҒА ДЕЙІН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ҰЛҒАЙТУ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ҒЫЛЫМИ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ЖОБАЛАРДЫ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3 ЖЫЛДЫҚ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КЕЗЕҢГЕ ҚАРЖЫЛАНДЫРУҒА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АРНАЛҒАН </a:t>
              </a:r>
              <a:r>
                <a:rPr lang="ru-RU" sz="1100" dirty="0" err="1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АРНАЛҒАН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ЖЫЛ САЙЫНҒЫ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КОНКУРС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ҒЗТКЖ-НЫ ЖЕКЕ СЕКТОР ТАРАПЫНАН 2025 ЖЫЛҒА ҚАРАЙ 50% - ҒА ДЕЙІН ҚОСА ҚАРЖЫЛАНДЫРУ</a:t>
              </a:r>
            </a:p>
            <a:p>
              <a:pPr marL="171450" indent="-171450">
                <a:spcBef>
                  <a:spcPts val="600"/>
                </a:spcBef>
                <a:buFontTx/>
                <a:buChar char="-"/>
                <a:defRPr/>
              </a:pPr>
              <a:r>
                <a:rPr lang="ru-RU" sz="11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ҒЗИ МТБ НЫҒАЙТУ ҮШІН ҚАРЖЫЛАНДЫРУ</a:t>
              </a:r>
            </a:p>
          </p:txBody>
        </p:sp>
      </p:grpSp>
      <p:sp>
        <p:nvSpPr>
          <p:cNvPr id="93" name="Прямоугольник: скругленные углы 1">
            <a:extLst>
              <a:ext uri="{FF2B5EF4-FFF2-40B4-BE49-F238E27FC236}">
                <a16:creationId xmlns:a16="http://schemas.microsoft.com/office/drawing/2014/main" xmlns="" id="{4E87C6E4-BEC3-4ECF-B66C-AABD0D94678A}"/>
              </a:ext>
            </a:extLst>
          </p:cNvPr>
          <p:cNvSpPr/>
          <p:nvPr/>
        </p:nvSpPr>
        <p:spPr>
          <a:xfrm>
            <a:off x="6393729" y="2127652"/>
            <a:ext cx="2657860" cy="1287970"/>
          </a:xfrm>
          <a:prstGeom prst="roundRect">
            <a:avLst>
              <a:gd name="adj" fmla="val 16326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ҒЫЛЫМДЫ ҚАРЖЫЛАНДЫРУДЫҢ ЖЕТКІЛІКСІЗ ДЕҢГЕЙІ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532896" y="3864230"/>
            <a:ext cx="261743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ҒЗЖ-</a:t>
            </a:r>
            <a:r>
              <a:rPr lang="ru-RU" sz="11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ын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ЭКОНОМИКА СҰРАНЫСТАРЫНА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БАҒДАРЛАУ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ҒЫЛЫМИ ЖОБАЛАР НӘТИЖЕЛЕРІНЕ ТАЛАПТАРДЫ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КҮШЕЙТУ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ҒЫЛЫМНЫҢ НӘТИЖЕЛІЛІГІН БАҒАЛАУ ҮШІН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КРІ ЕНГІЗУ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kk-KZ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МҚБ </a:t>
            </a:r>
            <a:r>
              <a:rPr lang="kk-KZ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БАРЛЫҚ ЖОБАЛАРЫ ҮШІН МІНДЕТТІ ҒЫЛЫМИ-ТЕХНИКАЛЫҚ МІНДЕТТЕР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endParaRPr lang="ru-RU" sz="11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99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2115840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0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4886797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1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7657755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2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10623662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06" name="Oval 7"/>
          <p:cNvSpPr/>
          <p:nvPr/>
        </p:nvSpPr>
        <p:spPr>
          <a:xfrm>
            <a:off x="6122205" y="1446852"/>
            <a:ext cx="589530" cy="58337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07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69" y="1544272"/>
            <a:ext cx="360202" cy="3602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08037" y="3816918"/>
            <a:ext cx="27092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ХАЛЫҚАРАЛЫҚ ҒЫЛЫМИ ЖОБАЛАРҒА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ҚАТЫСУ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ХАЛЫҚАРАЛЫҚ ҚОРЛАРМЕН БІРЛЕСКЕН ГРАНТТЫҚ БАҒДАРЛАМАЛАРДЫ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ДАМЫТУ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ҒАЛЫМДАРДЫ АКАДЕМИЯЛЫҚ АҒЫЛШЫН ТІЛІНЕ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ОҚЫТУ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ХАЛЫҚАРАЛЫҚ ГРАНТТАРҒА ӨТІНІМ ДАЙЫНДАУҒА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ОҚЫТУ</a:t>
            </a:r>
          </a:p>
          <a:p>
            <a:pPr marL="171450" indent="-171450">
              <a:spcBef>
                <a:spcPts val="600"/>
              </a:spcBef>
              <a:buFontTx/>
              <a:buChar char="-"/>
              <a:defRPr/>
            </a:pPr>
            <a:r>
              <a:rPr lang="en-US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PHD </a:t>
            </a: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ЖӘНЕ ДОКТОРАНТУРА КАДРЛАРЫН ДАЯРЛАУ ЖҮЙЕСІН ЖАҢҒЫРТУ</a:t>
            </a:r>
          </a:p>
        </p:txBody>
      </p:sp>
    </p:spTree>
    <p:extLst>
      <p:ext uri="{BB962C8B-B14F-4D97-AF65-F5344CB8AC3E}">
        <p14:creationId xmlns:p14="http://schemas.microsoft.com/office/powerpoint/2010/main" val="1828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33">
            <a:extLst>
              <a:ext uri="{FF2B5EF4-FFF2-40B4-BE49-F238E27FC236}">
                <a16:creationId xmlns:a16="http://schemas.microsoft.com/office/drawing/2014/main" xmlns="" id="{CA6FBD84-6766-4179-B012-2B3C22F6A272}"/>
              </a:ext>
            </a:extLst>
          </p:cNvPr>
          <p:cNvSpPr/>
          <p:nvPr/>
        </p:nvSpPr>
        <p:spPr>
          <a:xfrm>
            <a:off x="1038" y="5006441"/>
            <a:ext cx="12220575" cy="1664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xmlns="" id="{2F9CAAFD-CB5C-4BAB-AAC9-494F814BACF1}"/>
              </a:ext>
            </a:extLst>
          </p:cNvPr>
          <p:cNvGrpSpPr/>
          <p:nvPr/>
        </p:nvGrpSpPr>
        <p:grpSpPr>
          <a:xfrm>
            <a:off x="2261636" y="2582809"/>
            <a:ext cx="8050288" cy="2197746"/>
            <a:chOff x="2432326" y="3138891"/>
            <a:chExt cx="8507395" cy="2423982"/>
          </a:xfrm>
        </p:grpSpPr>
        <p:sp>
          <p:nvSpPr>
            <p:cNvPr id="6" name="Oval 63"/>
            <p:cNvSpPr/>
            <p:nvPr/>
          </p:nvSpPr>
          <p:spPr>
            <a:xfrm flipH="1">
              <a:off x="4743776" y="3194323"/>
              <a:ext cx="2457180" cy="2368550"/>
            </a:xfrm>
            <a:prstGeom prst="ellipse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Arc 64"/>
            <p:cNvSpPr/>
            <p:nvPr/>
          </p:nvSpPr>
          <p:spPr>
            <a:xfrm flipH="1">
              <a:off x="4739362" y="3158832"/>
              <a:ext cx="2457183" cy="2368550"/>
            </a:xfrm>
            <a:prstGeom prst="arc">
              <a:avLst>
                <a:gd name="adj1" fmla="val 16240984"/>
                <a:gd name="adj2" fmla="val 16211243"/>
              </a:avLst>
            </a:prstGeom>
            <a:noFill/>
            <a:ln w="190500" cap="rnd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algn="ctr">
                <a:defRPr/>
              </a:pPr>
              <a:endParaRPr lang="en-US" sz="32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Прямоугольник 104"/>
            <p:cNvSpPr/>
            <p:nvPr/>
          </p:nvSpPr>
          <p:spPr>
            <a:xfrm>
              <a:off x="2432326" y="3603958"/>
              <a:ext cx="2354604" cy="9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800" b="1" kern="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89,7</a:t>
              </a:r>
              <a:r>
                <a:rPr lang="ru-RU" sz="2400" b="1" kern="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ru-RU" sz="48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Прямоугольник 107"/>
            <p:cNvSpPr/>
            <p:nvPr/>
          </p:nvSpPr>
          <p:spPr>
            <a:xfrm>
              <a:off x="4931799" y="3785484"/>
              <a:ext cx="2119876" cy="1188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1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11,5 ТРЛН.</a:t>
              </a:r>
            </a:p>
          </p:txBody>
        </p:sp>
        <p:sp>
          <p:nvSpPr>
            <p:cNvPr id="11" name="Arc 64">
              <a:extLst>
                <a:ext uri="{FF2B5EF4-FFF2-40B4-BE49-F238E27FC236}">
                  <a16:creationId xmlns:a16="http://schemas.microsoft.com/office/drawing/2014/main" xmlns="" id="{4477C2F7-626C-4781-AD85-E5BDE43485B7}"/>
                </a:ext>
              </a:extLst>
            </p:cNvPr>
            <p:cNvSpPr/>
            <p:nvPr/>
          </p:nvSpPr>
          <p:spPr>
            <a:xfrm rot="11759796" flipH="1">
              <a:off x="4819247" y="3138891"/>
              <a:ext cx="2389855" cy="2319641"/>
            </a:xfrm>
            <a:prstGeom prst="arc">
              <a:avLst>
                <a:gd name="adj1" fmla="val 20662252"/>
                <a:gd name="adj2" fmla="val 1925410"/>
              </a:avLst>
            </a:prstGeom>
            <a:noFill/>
            <a:ln w="190500" cap="rnd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algn="ctr">
                <a:defRPr/>
              </a:pPr>
              <a:endParaRPr lang="en-US" sz="32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6"/>
            <p:cNvSpPr/>
            <p:nvPr/>
          </p:nvSpPr>
          <p:spPr>
            <a:xfrm>
              <a:off x="7507544" y="4664545"/>
              <a:ext cx="3432177" cy="780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(1,3 ТРЛН.) </a:t>
              </a:r>
            </a:p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ЖЕКЕ ИНВЕСТИЦИЯЛАР</a:t>
              </a:r>
            </a:p>
          </p:txBody>
        </p:sp>
        <p:sp>
          <p:nvSpPr>
            <p:cNvPr id="13" name="Прямоугольник 117"/>
            <p:cNvSpPr/>
            <p:nvPr/>
          </p:nvSpPr>
          <p:spPr>
            <a:xfrm>
              <a:off x="2585279" y="4630461"/>
              <a:ext cx="3010642" cy="780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(10,3 ТРЛН.)</a:t>
              </a:r>
            </a:p>
            <a:p>
              <a:pPr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МЕМ.БЮДЖЕТ</a:t>
              </a:r>
            </a:p>
          </p:txBody>
        </p:sp>
      </p:grpSp>
      <p:sp>
        <p:nvSpPr>
          <p:cNvPr id="14" name="Прямоугольник 119"/>
          <p:cNvSpPr/>
          <p:nvPr/>
        </p:nvSpPr>
        <p:spPr>
          <a:xfrm>
            <a:off x="406401" y="5609381"/>
            <a:ext cx="2062480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2016-2019 </a:t>
            </a:r>
            <a:r>
              <a:rPr lang="ru-RU" sz="2000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жж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</a:t>
            </a:r>
            <a:endParaRPr lang="ru-RU" sz="2000" b="1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21"/>
          <p:cNvSpPr/>
          <p:nvPr/>
        </p:nvSpPr>
        <p:spPr>
          <a:xfrm>
            <a:off x="7964753" y="5484914"/>
            <a:ext cx="401756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spc="-150" dirty="0">
                <a:solidFill>
                  <a:srgbClr val="FFC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ҚАРЖЫЛАНДЫРУДЫҢ ӨСУІ</a:t>
            </a:r>
          </a:p>
        </p:txBody>
      </p:sp>
      <p:sp>
        <p:nvSpPr>
          <p:cNvPr id="18" name="Прямоугольник 56">
            <a:extLst>
              <a:ext uri="{FF2B5EF4-FFF2-40B4-BE49-F238E27FC236}">
                <a16:creationId xmlns:a16="http://schemas.microsoft.com/office/drawing/2014/main" xmlns="" id="{6997017B-3A19-402F-9F14-AF53CC4D78E1}"/>
              </a:ext>
            </a:extLst>
          </p:cNvPr>
          <p:cNvSpPr/>
          <p:nvPr/>
        </p:nvSpPr>
        <p:spPr>
          <a:xfrm>
            <a:off x="3716603" y="1629569"/>
            <a:ext cx="3302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3,8</a:t>
            </a:r>
            <a:r>
              <a:rPr lang="ru-RU" sz="28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ru-RU" sz="4400" b="1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44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sz="28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4400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C491D39D-BBDD-4C39-B952-EE84BF28223A}"/>
              </a:ext>
            </a:extLst>
          </p:cNvPr>
          <p:cNvSpPr/>
          <p:nvPr/>
        </p:nvSpPr>
        <p:spPr>
          <a:xfrm>
            <a:off x="4833019" y="1126693"/>
            <a:ext cx="171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600" b="1" kern="0" dirty="0" smtClean="0">
                <a:solidFill>
                  <a:prstClr val="white">
                    <a:lumMod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ЖІӨ</a:t>
            </a:r>
            <a:endParaRPr lang="en-US" sz="3600" b="1" kern="0" dirty="0">
              <a:solidFill>
                <a:prstClr val="white">
                  <a:lumMod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2" descr="Картинки по запросу стрелка">
            <a:extLst>
              <a:ext uri="{FF2B5EF4-FFF2-40B4-BE49-F238E27FC236}">
                <a16:creationId xmlns:a16="http://schemas.microsoft.com/office/drawing/2014/main" xmlns="" id="{F31D9680-7297-4471-8F14-8E18C87A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25" y="1682509"/>
            <a:ext cx="689997" cy="7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82236" y="495251"/>
            <a:ext cx="1035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МЕМЛЕКЕТТІК БАҒДАРЛАМАНЫ ІСКЕ АСЫРУҒА АРНАЛҒАН </a:t>
            </a:r>
            <a:r>
              <a:rPr lang="ru-RU" sz="2400" b="1" dirty="0" smtClean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ШЫҒЫНДАР</a:t>
            </a:r>
            <a:endParaRPr lang="ru-RU" sz="2400" b="1" dirty="0">
              <a:solidFill>
                <a:prstClr val="white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3990" y="33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2106" y="3026527"/>
            <a:ext cx="342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kern="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11,3</a:t>
            </a:r>
            <a:r>
              <a:rPr lang="ru-RU" sz="2800" b="1" kern="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4800" b="1" kern="0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 descr="Картинки по запросу стрелка">
            <a:extLst>
              <a:ext uri="{FF2B5EF4-FFF2-40B4-BE49-F238E27FC236}">
                <a16:creationId xmlns:a16="http://schemas.microsoft.com/office/drawing/2014/main" xmlns="" id="{F31D9680-7297-4471-8F14-8E18C87A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44" y="5838758"/>
            <a:ext cx="450407" cy="4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7123" y="5410457"/>
            <a:ext cx="873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6600" b="1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742" y="6113532"/>
            <a:ext cx="4216005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2020-2025 </a:t>
            </a:r>
            <a:r>
              <a:rPr lang="ru-RU" sz="2000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жж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8880" y="561349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1 868,4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3487" y="614431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11 578,4  </a:t>
            </a:r>
          </a:p>
        </p:txBody>
      </p:sp>
    </p:spTree>
    <p:extLst>
      <p:ext uri="{BB962C8B-B14F-4D97-AF65-F5344CB8AC3E}">
        <p14:creationId xmlns:p14="http://schemas.microsoft.com/office/powerpoint/2010/main" val="20265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2701205" y="781044"/>
            <a:ext cx="6514569" cy="6366933"/>
          </a:xfrm>
          <a:prstGeom prst="ellipse">
            <a:avLst/>
          </a:prstGeom>
          <a:noFill/>
          <a:ln w="317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31025" y="2036586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2663" algn="ctr"/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Қазақстандық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ғылымның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жаһандық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бәсекеге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қабілеттілігін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арттыру</a:t>
            </a:r>
            <a:endParaRPr lang="ru-RU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31024" y="2036586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1660150" y="1205543"/>
            <a:ext cx="3711950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МАҚСАТТАРЫ:</a:t>
            </a:r>
            <a:endParaRPr lang="ru-RU" sz="3600" b="1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31025" y="3464645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00138" algn="ctr">
              <a:lnSpc>
                <a:spcPct val="90000"/>
              </a:lnSpc>
              <a:spcBef>
                <a:spcPct val="0"/>
              </a:spcBef>
              <a:tabLst>
                <a:tab pos="990600" algn="l"/>
              </a:tabLst>
            </a:pP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Тұлғаны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Жалпыадамзаттық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құндылықтар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негізінде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тәрбиелеу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оқыту</a:t>
            </a:r>
            <a:endParaRPr lang="ru-RU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1024" y="3464645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95690" y="4892704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1738" algn="ctr">
              <a:lnSpc>
                <a:spcPct val="90000"/>
              </a:lnSpc>
              <a:spcBef>
                <a:spcPct val="0"/>
              </a:spcBef>
            </a:pP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Елдің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әлеуметтік-экономикалық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дамуындағы</a:t>
            </a:r>
            <a:r>
              <a:rPr lang="ru-RU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ғылымның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үлесін</a:t>
            </a:r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арттыру</a:t>
            </a:r>
            <a:endParaRPr lang="ru-RU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689" y="4892704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3300" y="3482955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духовно-нравственной 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26" y="3697849"/>
            <a:ext cx="799504" cy="799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3" y="2235620"/>
            <a:ext cx="859081" cy="859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41" y="5136565"/>
            <a:ext cx="778189" cy="778189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759388" y="1995782"/>
            <a:ext cx="5114078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135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 және ғылым жүйесінің кадрлық әлеуетін дамыту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59388" y="2912322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Барлық деңгейдегі білім беру мазмұнын жаңғырту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59388" y="381893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Инфрақұрылымды дамыту және цифрландыру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59388" y="473547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/>
            <a:r>
              <a:rPr lang="ru-RU" sz="16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басқару </a:t>
            </a: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 </a:t>
            </a:r>
            <a:r>
              <a:rPr lang="ru-RU" sz="16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қаржыландыру Жүйесін трансформациялау</a:t>
            </a:r>
            <a:endParaRPr lang="ru-RU" sz="1600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44054" y="5654230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723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Ғылыми-зерттеу </a:t>
            </a:r>
            <a:r>
              <a:rPr lang="ru-RU" sz="16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жұмыстарын  </a:t>
            </a:r>
            <a:r>
              <a:rPr lang="ru-RU" sz="16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жаңғырту</a:t>
            </a:r>
          </a:p>
        </p:txBody>
      </p:sp>
      <p:sp>
        <p:nvSpPr>
          <p:cNvPr id="44" name="Oval 43"/>
          <p:cNvSpPr/>
          <p:nvPr/>
        </p:nvSpPr>
        <p:spPr>
          <a:xfrm>
            <a:off x="6758512" y="1995782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58512" y="2912322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51528" y="3818934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58512" y="4725546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758512" y="5654230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0" y="2180344"/>
            <a:ext cx="463969" cy="421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7" y="3043977"/>
            <a:ext cx="542105" cy="54210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0" y="4035604"/>
            <a:ext cx="290943" cy="2909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3" y="4184715"/>
            <a:ext cx="274984" cy="2749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52" y="4825480"/>
            <a:ext cx="476717" cy="4767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06" y="5832783"/>
            <a:ext cx="427210" cy="427210"/>
          </a:xfrm>
          <a:prstGeom prst="rect">
            <a:avLst/>
          </a:prstGeom>
        </p:spPr>
      </p:pic>
      <p:sp>
        <p:nvSpPr>
          <p:cNvPr id="56" name="Прямоугольник 2"/>
          <p:cNvSpPr/>
          <p:nvPr/>
        </p:nvSpPr>
        <p:spPr>
          <a:xfrm>
            <a:off x="7547395" y="1218912"/>
            <a:ext cx="4434982" cy="783234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БАҒЫТТАРЫ:</a:t>
            </a:r>
            <a:endParaRPr lang="ru-RU" sz="3600" b="1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71394" y="308736"/>
            <a:ext cx="9588493" cy="98126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lIns="107508" tIns="53755" rIns="107508" bIns="53755"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400" dirty="0" smtClean="0">
                <a:solidFill>
                  <a:prstClr val="white"/>
                </a:solidFill>
                <a:ea typeface="Tahoma" panose="020B0604030504040204" pitchFamily="34" charset="0"/>
              </a:rPr>
              <a:t>2020-2025 ЖЫЛДАРҒА </a:t>
            </a:r>
            <a:r>
              <a:rPr lang="ru-RU" sz="2400" dirty="0">
                <a:solidFill>
                  <a:prstClr val="white"/>
                </a:solidFill>
                <a:ea typeface="Tahoma" panose="020B0604030504040204" pitchFamily="34" charset="0"/>
              </a:rPr>
              <a:t>АРНАЛҒАН </a:t>
            </a:r>
            <a:r>
              <a:rPr lang="ru-RU" sz="2400" dirty="0">
                <a:solidFill>
                  <a:prstClr val="white"/>
                </a:solidFill>
                <a:ea typeface="+mn-ea"/>
              </a:rPr>
              <a:t>БІЛІМ БЕРУДІ ЖӘНЕ ҒЫЛЫМДЫ ДАМЫТУДЫҢ МЕМЛЕКЕТТІК </a:t>
            </a:r>
            <a:r>
              <a:rPr lang="ru-RU" sz="2400" dirty="0" smtClean="0">
                <a:solidFill>
                  <a:prstClr val="white"/>
                </a:solidFill>
                <a:ea typeface="+mn-ea"/>
              </a:rPr>
              <a:t>БАҒДАРЛАМАСЫ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/>
        </p:nvSpPr>
        <p:spPr>
          <a:xfrm>
            <a:off x="978462" y="33337"/>
            <a:ext cx="286780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25311" y="3032124"/>
            <a:ext cx="7954962" cy="8604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НАЗАРЛАРЫҢЫЗҒА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РАХМЕТ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8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714760F-5777-408C-BC66-4B3DE230DC0C}"/>
              </a:ext>
            </a:extLst>
          </p:cNvPr>
          <p:cNvSpPr/>
          <p:nvPr/>
        </p:nvSpPr>
        <p:spPr>
          <a:xfrm>
            <a:off x="1040886" y="1481386"/>
            <a:ext cx="5169415" cy="5826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ПЕДАГОГТІҢ ЖОҒАРЫ МӘРТЕБЕСІН ҚАМТАМАСЫЗ ЕТУ, ПЕДАГОГИКАЛЫҚ БІЛІМ БЕРУДІ ЖАҢҒЫРТУ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EEADAEE-6CC2-47E8-B39A-A9D68E8758EA}"/>
              </a:ext>
            </a:extLst>
          </p:cNvPr>
          <p:cNvSpPr/>
          <p:nvPr/>
        </p:nvSpPr>
        <p:spPr>
          <a:xfrm>
            <a:off x="1040886" y="2353607"/>
            <a:ext cx="5169416" cy="586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ҚАЛА-АУЫЛ </a:t>
            </a:r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БІЛІМ БЕРУ САПАСЫНДАҒЫ АЛШАҚТЫҚТЫ ҚЫСҚАРТУ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EA7D0FC-261A-4F3E-A505-348318CDD920}"/>
              </a:ext>
            </a:extLst>
          </p:cNvPr>
          <p:cNvSpPr/>
          <p:nvPr/>
        </p:nvSpPr>
        <p:spPr>
          <a:xfrm>
            <a:off x="1040886" y="3173585"/>
            <a:ext cx="5169416" cy="4565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ҚАУІПСІЗ ОРТАНЫ ҚАМТАМАСЫЗ ЕТУ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1C0A054-29A2-47CA-A03C-7A0BBCA14CF7}"/>
              </a:ext>
            </a:extLst>
          </p:cNvPr>
          <p:cNvSpPr/>
          <p:nvPr/>
        </p:nvSpPr>
        <p:spPr>
          <a:xfrm>
            <a:off x="1040886" y="3916612"/>
            <a:ext cx="5169416" cy="6115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БІЛІМ САПАСЫН БАҒАЛАУДЫҢ ЖАҢАРТЫЛҒАН ЖҮЙЕСІН ЕНГІЗУ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8CAF5CB-F5E8-4EE5-896B-2ED4D8A01E5D}"/>
              </a:ext>
            </a:extLst>
          </p:cNvPr>
          <p:cNvSpPr/>
          <p:nvPr/>
        </p:nvSpPr>
        <p:spPr>
          <a:xfrm>
            <a:off x="1110486" y="5737620"/>
            <a:ext cx="5045992" cy="7067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ЗИЯТКЕРЛІК, РУХАНИ-АДАМГЕРШІЛІК ЖӘНЕ ДЕНЕ ДАМУЫН ҚАМТАМАСЫЗ ЕТУ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1E8F82B-F990-4841-B8FA-791B4925DFB1}"/>
              </a:ext>
            </a:extLst>
          </p:cNvPr>
          <p:cNvSpPr/>
          <p:nvPr/>
        </p:nvSpPr>
        <p:spPr>
          <a:xfrm>
            <a:off x="7277100" y="1475016"/>
            <a:ext cx="4914900" cy="58607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700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БІЛІМ БЕРУДІҢ ЦИФРЛЫҚ ТРАНСФОРМАЦИЯСЫ, МТБ ҚАМТАМАСЫЗ ЕТУ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C4BE0C03-2A5A-4AD0-96BA-132091037C0E}"/>
              </a:ext>
            </a:extLst>
          </p:cNvPr>
          <p:cNvSpPr/>
          <p:nvPr/>
        </p:nvSpPr>
        <p:spPr>
          <a:xfrm>
            <a:off x="7277100" y="2300053"/>
            <a:ext cx="4914900" cy="594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endParaRPr lang="kk-KZ" dirty="0" smtClean="0">
              <a:solidFill>
                <a:srgbClr val="09233B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r>
              <a:rPr lang="kk-KZ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БАСҚАРУ ЖӘНЕ ҚАРЖЫЛАНДЫРУ ЖҮЙЕСІН ЖАҢҒЫРТУ</a:t>
            </a:r>
          </a:p>
          <a:p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3B42908-EACD-4A58-B142-7D342EBE1B93}"/>
              </a:ext>
            </a:extLst>
          </p:cNvPr>
          <p:cNvSpPr/>
          <p:nvPr/>
        </p:nvSpPr>
        <p:spPr>
          <a:xfrm>
            <a:off x="7277099" y="3120440"/>
            <a:ext cx="4914900" cy="5670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ҒЫЛЫМНЫҢ ЗИЯТКЕРЛІК ӘЛЕУЕТІН НЫҒАЙТУ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DEAE8F4-C6BA-467B-9482-C9ADEEFD929B}"/>
              </a:ext>
            </a:extLst>
          </p:cNvPr>
          <p:cNvSpPr/>
          <p:nvPr/>
        </p:nvSpPr>
        <p:spPr>
          <a:xfrm>
            <a:off x="7277100" y="4892541"/>
            <a:ext cx="4914900" cy="6169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ҒЫЛЫМИ ӘЗІРЛЕМЕЛЕРДІҢ НӘТИЖЕЛІЛІГІН АРТТЫРУ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40885" y="4798024"/>
            <a:ext cx="5169416" cy="69567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ОҚЫТУДЫҢ САБАҚТАСТЫҒЫ МЕН ҮЗДІКСІЗДІГІН ҚАМТАМАСЫЗ ЕТУ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77100" y="3949710"/>
            <a:ext cx="4914900" cy="6356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ҒЫЛЫМИ ИНФРАҚҰРЫЛЫМДЫ ЖАҢҒЫРТУ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7643" y="1464115"/>
            <a:ext cx="513264" cy="5969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7623" y="2333870"/>
            <a:ext cx="513264" cy="59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0421" y="3160657"/>
            <a:ext cx="513264" cy="4696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33199" y="3912360"/>
            <a:ext cx="509261" cy="615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35977" y="4793774"/>
            <a:ext cx="513264" cy="6999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7623" y="5733955"/>
            <a:ext cx="582863" cy="7042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75239" y="1481151"/>
            <a:ext cx="601861" cy="573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75239" y="2299707"/>
            <a:ext cx="601861" cy="601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75239" y="3123325"/>
            <a:ext cx="601862" cy="564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75238" y="3949710"/>
            <a:ext cx="601862" cy="6320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675239" y="4892541"/>
            <a:ext cx="601862" cy="616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849014" y="323873"/>
            <a:ext cx="3132388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МІНДЕТТЕРІ</a:t>
            </a:r>
            <a:endParaRPr lang="ru-RU" sz="32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225497" y="3602500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48"/>
          <p:cNvSpPr>
            <a:spLocks noChangeArrowheads="1"/>
          </p:cNvSpPr>
          <p:nvPr/>
        </p:nvSpPr>
        <p:spPr bwMode="auto">
          <a:xfrm>
            <a:off x="1159774" y="4287193"/>
            <a:ext cx="1972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123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31" name="Прямоугольник 48"/>
          <p:cNvSpPr>
            <a:spLocks noChangeArrowheads="1"/>
          </p:cNvSpPr>
          <p:nvPr/>
        </p:nvSpPr>
        <p:spPr bwMode="auto">
          <a:xfrm>
            <a:off x="5191873" y="4287193"/>
            <a:ext cx="201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420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379075" y="1422796"/>
            <a:ext cx="3422399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ПЕДАГОГТЕРДІҢ ЖАЛАҚЫСЫ ЭКОНОМИКА БОЙЫНША </a:t>
            </a: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ОРТАША АЙЛЫҚ ЖАЛАҚЫҒА </a:t>
            </a:r>
            <a:r>
              <a:rPr lang="ru-RU" sz="16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ТЕҢ </a:t>
            </a:r>
            <a:endParaRPr lang="ru-RU" sz="1600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175133" y="5008350"/>
            <a:ext cx="607032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4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ПЕДАГОГТЕРДІҢ ПЕДАГОГИКАЛЫҚ ШЕБЕРЛІК ДЕҢГЕЙІНІҢ ӨСУІ </a:t>
            </a:r>
            <a:r>
              <a:rPr lang="ru-RU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(АДАМ)</a:t>
            </a:r>
            <a:endParaRPr lang="ru-RU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69226" y="1458556"/>
            <a:ext cx="6070323" cy="795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4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 ЖАЛАҚЫСЫНЫҢ ӨСУІ </a:t>
            </a:r>
            <a:r>
              <a:rPr lang="ru-RU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(ТЕҢГЕ</a:t>
            </a: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04" name="Прямоугольник 15"/>
          <p:cNvSpPr>
            <a:spLocks noChangeArrowheads="1"/>
          </p:cNvSpPr>
          <p:nvPr/>
        </p:nvSpPr>
        <p:spPr bwMode="auto">
          <a:xfrm>
            <a:off x="1225497" y="2234387"/>
            <a:ext cx="2124299" cy="76944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76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altLang="ru-RU" sz="4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7" name="Прямоугольник 22"/>
          <p:cNvSpPr>
            <a:spLocks noChangeArrowheads="1"/>
          </p:cNvSpPr>
          <p:nvPr/>
        </p:nvSpPr>
        <p:spPr bwMode="auto">
          <a:xfrm>
            <a:off x="4981640" y="2234387"/>
            <a:ext cx="2228720" cy="76944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194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8379076" y="4970455"/>
            <a:ext cx="332872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ПЕДАГОГТЕРДІҢ 85%-НЫҢ БІЛІКТІЛІК ДЕҢГЕЙІ БАР </a:t>
            </a:r>
          </a:p>
          <a:p>
            <a:pPr lvl="0">
              <a:defRPr/>
            </a:pPr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(ШЕБЕР, ЗЕРТТЕУШІ, САРАПШЫ, 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МОДЕРАТОР)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00876" y="-64706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49"/>
          <p:cNvSpPr/>
          <p:nvPr/>
        </p:nvSpPr>
        <p:spPr>
          <a:xfrm>
            <a:off x="1862224" y="361616"/>
            <a:ext cx="8996276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КАДРЛЫҚ ӘЛЕУЕТТІ ДАМЫТУ </a:t>
            </a:r>
            <a:endParaRPr lang="ru-RU" sz="32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Triangle 20"/>
          <p:cNvSpPr/>
          <p:nvPr/>
        </p:nvSpPr>
        <p:spPr>
          <a:xfrm>
            <a:off x="3989599" y="2499497"/>
            <a:ext cx="352237" cy="30795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1" name="Прямоугольник 48"/>
          <p:cNvSpPr>
            <a:spLocks noChangeArrowheads="1"/>
          </p:cNvSpPr>
          <p:nvPr/>
        </p:nvSpPr>
        <p:spPr bwMode="auto">
          <a:xfrm>
            <a:off x="5086350" y="3250950"/>
            <a:ext cx="2124010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48"/>
          <p:cNvSpPr>
            <a:spLocks noChangeArrowheads="1"/>
          </p:cNvSpPr>
          <p:nvPr/>
        </p:nvSpPr>
        <p:spPr bwMode="auto">
          <a:xfrm>
            <a:off x="1362076" y="3250950"/>
            <a:ext cx="1746922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5" name="Triangle 64"/>
          <p:cNvSpPr/>
          <p:nvPr/>
        </p:nvSpPr>
        <p:spPr>
          <a:xfrm>
            <a:off x="3964159" y="4441058"/>
            <a:ext cx="352237" cy="30795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6" name="Прямоугольник 48"/>
          <p:cNvSpPr>
            <a:spLocks noChangeArrowheads="1"/>
          </p:cNvSpPr>
          <p:nvPr/>
        </p:nvSpPr>
        <p:spPr bwMode="auto">
          <a:xfrm>
            <a:off x="8870811" y="3305835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НӘТИЖЕ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4" name="Triangle 93"/>
          <p:cNvSpPr/>
          <p:nvPr/>
        </p:nvSpPr>
        <p:spPr>
          <a:xfrm rot="5400000">
            <a:off x="7409405" y="1801677"/>
            <a:ext cx="723432" cy="165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6" name="Triangle 95"/>
          <p:cNvSpPr/>
          <p:nvPr/>
        </p:nvSpPr>
        <p:spPr>
          <a:xfrm rot="5400000">
            <a:off x="7409405" y="5463432"/>
            <a:ext cx="723432" cy="165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5400000">
            <a:off x="7177336" y="3822521"/>
            <a:ext cx="3825024" cy="676062"/>
          </a:xfrm>
          <a:prstGeom prst="triangle">
            <a:avLst>
              <a:gd name="adj" fmla="val 486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2063264" y="199608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23"/>
          <p:cNvSpPr/>
          <p:nvPr/>
        </p:nvSpPr>
        <p:spPr>
          <a:xfrm>
            <a:off x="672718" y="1392120"/>
            <a:ext cx="1390546" cy="1298022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00876" y="-64706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49"/>
          <p:cNvSpPr/>
          <p:nvPr/>
        </p:nvSpPr>
        <p:spPr>
          <a:xfrm>
            <a:off x="1862223" y="361616"/>
            <a:ext cx="10059561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ПЕДАГОГИКАЛЫҚ БІЛІМ БЕРУДІ ЖАҢҒЫРТУ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48"/>
          <p:cNvSpPr>
            <a:spLocks noChangeArrowheads="1"/>
          </p:cNvSpPr>
          <p:nvPr/>
        </p:nvSpPr>
        <p:spPr bwMode="auto">
          <a:xfrm>
            <a:off x="9304103" y="1663749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48"/>
          <p:cNvSpPr>
            <a:spLocks noChangeArrowheads="1"/>
          </p:cNvSpPr>
          <p:nvPr/>
        </p:nvSpPr>
        <p:spPr bwMode="auto">
          <a:xfrm>
            <a:off x="2611913" y="1680018"/>
            <a:ext cx="176958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ж.</a:t>
            </a:r>
            <a:endParaRPr lang="ru-RU" altLang="ru-RU" sz="3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" descr="Картинки по запросу иконка учитель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7" y="1683024"/>
            <a:ext cx="1012558" cy="607536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2324428" y="2198448"/>
            <a:ext cx="66544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ЖОО МЕН КОЛЛЕДЖДЕРДІҢ БАҒДАРЛАМАЛАРЫН                     100% ЖАҢАРТУ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ЖОО МЕН КОЛЛЕДЖДЕРДІ БЕЙІНДЕУ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ЖОО МЕН КОЛЛЕДЖДЕРДІҢ БАЛАБАҚШАЛАРМЕН ЖӘНЕ МЕКТЕПТЕРМЕН ӨЗАРА ТЫҒЫЗ ІС-ӘРЕКЕТІ</a:t>
            </a:r>
            <a:endParaRPr lang="ru-RU" sz="16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ПРАКТИКАНЫ ЖАҢҒЫРТУ</a:t>
            </a:r>
            <a:endParaRPr lang="ru-RU" sz="16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МАМАНДЫҚ ТҮЛЕКТЕРІНІҢ СЕРТИФИКАЦИЯСЫ</a:t>
            </a:r>
            <a:endParaRPr lang="ru-RU" sz="16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МАМАНДЫҚТАРҒА ТҮСУШІЛЕРГЕ ҚОЙЫЛАТЫН ТАЛАПТАРДЫ КЕЗЕҢ-КЕЗЕҢМЕН КҮШЕЙТУ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ШЫҒАРМАШЫЛЫҚ ЕМТИХАНДАРДЫ ӨЗГЕРТУ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ПЕДАГОГИКАЛЫҚ ҚАЙТА ДАЯРЛАУ (PGCE</a:t>
            </a: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)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9696299" y="2221384"/>
            <a:ext cx="845716" cy="793684"/>
            <a:chOff x="1166289" y="3547117"/>
            <a:chExt cx="1184367" cy="1237389"/>
          </a:xfrm>
        </p:grpSpPr>
        <p:sp>
          <p:nvSpPr>
            <p:cNvPr id="35" name="Oval 34"/>
            <p:cNvSpPr/>
            <p:nvPr/>
          </p:nvSpPr>
          <p:spPr>
            <a:xfrm>
              <a:off x="1482249" y="3938829"/>
              <a:ext cx="658165" cy="712211"/>
            </a:xfrm>
            <a:prstGeom prst="ellipse">
              <a:avLst/>
            </a:prstGeom>
            <a:noFill/>
            <a:ln w="603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89" y="4316959"/>
              <a:ext cx="467547" cy="4675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309" y="3547117"/>
              <a:ext cx="474043" cy="4740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76" y="4323272"/>
              <a:ext cx="442980" cy="44298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31" y="3132345"/>
            <a:ext cx="419253" cy="432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98" y="5368274"/>
            <a:ext cx="570918" cy="570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15" y="4288975"/>
            <a:ext cx="423685" cy="4236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03" y="3681789"/>
            <a:ext cx="489909" cy="489909"/>
          </a:xfrm>
          <a:prstGeom prst="rect">
            <a:avLst/>
          </a:prstGeom>
        </p:spPr>
      </p:pic>
      <p:sp>
        <p:nvSpPr>
          <p:cNvPr id="30" name="Прямоугольник 112"/>
          <p:cNvSpPr/>
          <p:nvPr/>
        </p:nvSpPr>
        <p:spPr>
          <a:xfrm>
            <a:off x="8881815" y="6073064"/>
            <a:ext cx="3310185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Жоғары</a:t>
            </a:r>
            <a:r>
              <a:rPr 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кәсіби</a:t>
            </a:r>
            <a:r>
              <a:rPr 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педагог – </a:t>
            </a: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сапалы</a:t>
            </a:r>
            <a:r>
              <a:rPr 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білім</a:t>
            </a:r>
            <a:endParaRPr lang="ru-RU" sz="1400" cap="all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48">
            <a:extLst>
              <a:ext uri="{FF2B5EF4-FFF2-40B4-BE49-F238E27FC236}">
                <a16:creationId xmlns:a16="http://schemas.microsoft.com/office/drawing/2014/main" xmlns="" id="{667699BC-C48F-417E-992F-DA99B0F921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73" y="4829937"/>
            <a:ext cx="463969" cy="4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3A2349F-983D-46A8-8510-5293DD4E426F}"/>
              </a:ext>
            </a:extLst>
          </p:cNvPr>
          <p:cNvSpPr/>
          <p:nvPr/>
        </p:nvSpPr>
        <p:spPr>
          <a:xfrm>
            <a:off x="7790096" y="5449201"/>
            <a:ext cx="4008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kk-KZ" b="1" dirty="0">
                <a:solidFill>
                  <a:prstClr val="white">
                    <a:lumMod val="75000"/>
                  </a:prst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3-6 жастағы балаларды мектепке дейінгі біліммен 100 % қамту</a:t>
            </a:r>
          </a:p>
        </p:txBody>
      </p:sp>
      <p:sp>
        <p:nvSpPr>
          <p:cNvPr id="446" name="Прямоугольник 445">
            <a:extLst>
              <a:ext uri="{FF2B5EF4-FFF2-40B4-BE49-F238E27FC236}">
                <a16:creationId xmlns="" xmlns:a16="http://schemas.microsoft.com/office/drawing/2014/main" id="{F8194F22-6CC2-467B-810A-F802CE5E25D9}"/>
              </a:ext>
            </a:extLst>
          </p:cNvPr>
          <p:cNvSpPr/>
          <p:nvPr/>
        </p:nvSpPr>
        <p:spPr>
          <a:xfrm>
            <a:off x="1943366" y="304799"/>
            <a:ext cx="8509948" cy="98456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МЕКТЕПКЕ ДЕЙІНГІ ТӘРБИЕ МЕН ОҚЫТУ САЛАСЫН ДАМЫТУ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Oval 63">
            <a:extLst>
              <a:ext uri="{FF2B5EF4-FFF2-40B4-BE49-F238E27FC236}">
                <a16:creationId xmlns="" xmlns:a16="http://schemas.microsoft.com/office/drawing/2014/main" id="{A4AFCB9E-5EC3-4EC8-9B52-16D9D7ADEBFE}"/>
              </a:ext>
            </a:extLst>
          </p:cNvPr>
          <p:cNvSpPr/>
          <p:nvPr/>
        </p:nvSpPr>
        <p:spPr>
          <a:xfrm flipH="1">
            <a:off x="5661536" y="4046233"/>
            <a:ext cx="802104" cy="736518"/>
          </a:xfrm>
          <a:prstGeom prst="ellipse">
            <a:avLst/>
          </a:prstGeom>
          <a:noFill/>
          <a:ln w="76200" cap="rnd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A6CCC03A-0CA4-4A08-AAA9-02BDCB3D2114}"/>
              </a:ext>
            </a:extLst>
          </p:cNvPr>
          <p:cNvSpPr/>
          <p:nvPr/>
        </p:nvSpPr>
        <p:spPr>
          <a:xfrm>
            <a:off x="5767307" y="4216662"/>
            <a:ext cx="621293" cy="2988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100</a:t>
            </a:r>
            <a:r>
              <a:rPr lang="en-US" sz="1050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%</a:t>
            </a:r>
            <a:endParaRPr lang="en-US" b="1" kern="0" dirty="0">
              <a:solidFill>
                <a:prstClr val="black"/>
              </a:solidFill>
              <a:latin typeface="Arial "/>
              <a:cs typeface="Segoe UI" panose="020B0502040204020203" pitchFamily="34" charset="0"/>
            </a:endParaRPr>
          </a:p>
        </p:txBody>
      </p:sp>
      <p:sp>
        <p:nvSpPr>
          <p:cNvPr id="61" name="Стрелка: вправо 60">
            <a:extLst>
              <a:ext uri="{FF2B5EF4-FFF2-40B4-BE49-F238E27FC236}">
                <a16:creationId xmlns="" xmlns:a16="http://schemas.microsoft.com/office/drawing/2014/main" id="{968C0CDC-23EB-4717-AD37-75D49EF8F0EE}"/>
              </a:ext>
            </a:extLst>
          </p:cNvPr>
          <p:cNvSpPr/>
          <p:nvPr/>
        </p:nvSpPr>
        <p:spPr>
          <a:xfrm>
            <a:off x="4008902" y="4208463"/>
            <a:ext cx="286662" cy="414449"/>
          </a:xfrm>
          <a:prstGeom prst="rightArrow">
            <a:avLst>
              <a:gd name="adj1" fmla="val 50000"/>
              <a:gd name="adj2" fmla="val 1125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4D12A6D6-1BDB-44FD-8902-D4FC93943D11}"/>
              </a:ext>
            </a:extLst>
          </p:cNvPr>
          <p:cNvSpPr/>
          <p:nvPr/>
        </p:nvSpPr>
        <p:spPr>
          <a:xfrm>
            <a:off x="2502447" y="1689098"/>
            <a:ext cx="2854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</a:t>
            </a:r>
            <a:r>
              <a:rPr lang="en-US" sz="32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593 </a:t>
            </a:r>
            <a:endParaRPr lang="ru-RU" sz="3200" b="1" dirty="0">
              <a:solidFill>
                <a:prstClr val="black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E61E2A20-571D-4F3E-9101-1127806E872C}"/>
              </a:ext>
            </a:extLst>
          </p:cNvPr>
          <p:cNvSpPr/>
          <p:nvPr/>
        </p:nvSpPr>
        <p:spPr>
          <a:xfrm>
            <a:off x="2841057" y="2718220"/>
            <a:ext cx="242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906,5 </a:t>
            </a:r>
            <a:r>
              <a:rPr lang="kk-KZ" sz="2800" b="1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тыс.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7991" y="1348124"/>
            <a:ext cx="541580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МЕКТЕПКЕ ДЕЙІНГІ ҰЙЫМДАР ЖЕЛІСІ</a:t>
            </a:r>
            <a:endParaRPr lang="ru-RU" sz="1600" dirty="0">
              <a:solidFill>
                <a:prstClr val="white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Шеврон 8"/>
          <p:cNvSpPr/>
          <p:nvPr/>
        </p:nvSpPr>
        <p:spPr>
          <a:xfrm rot="16200000">
            <a:off x="3900090" y="2009389"/>
            <a:ext cx="88691" cy="1600881"/>
          </a:xfrm>
          <a:prstGeom prst="chevron">
            <a:avLst>
              <a:gd name="adj" fmla="val 841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461" name="Прямоугольник 460">
            <a:extLst>
              <a:ext uri="{FF2B5EF4-FFF2-40B4-BE49-F238E27FC236}">
                <a16:creationId xmlns="" xmlns:a16="http://schemas.microsoft.com/office/drawing/2014/main" id="{4D12A6D6-1BDB-44FD-8902-D4FC93943D11}"/>
              </a:ext>
            </a:extLst>
          </p:cNvPr>
          <p:cNvSpPr/>
          <p:nvPr/>
        </p:nvSpPr>
        <p:spPr>
          <a:xfrm>
            <a:off x="5502035" y="3623334"/>
            <a:ext cx="961605" cy="338554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+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25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671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62" name="Прямоугольник 461"/>
          <p:cNvSpPr/>
          <p:nvPr/>
        </p:nvSpPr>
        <p:spPr>
          <a:xfrm>
            <a:off x="1152698" y="3143397"/>
            <a:ext cx="556180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КОНТИНГЕНТ</a:t>
            </a:r>
            <a:endParaRPr lang="ru-RU" sz="1600" dirty="0">
              <a:solidFill>
                <a:prstClr val="white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8" y="2306752"/>
            <a:ext cx="482778" cy="436615"/>
          </a:xfrm>
          <a:prstGeom prst="rect">
            <a:avLst/>
          </a:prstGeom>
        </p:spPr>
      </p:pic>
      <p:pic>
        <p:nvPicPr>
          <p:cNvPr id="463" name="Рисунок 4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00" y="2306752"/>
            <a:ext cx="482778" cy="436615"/>
          </a:xfrm>
          <a:prstGeom prst="rect">
            <a:avLst/>
          </a:prstGeom>
        </p:spPr>
      </p:pic>
      <p:pic>
        <p:nvPicPr>
          <p:cNvPr id="464" name="Рисунок 4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2" y="2306752"/>
            <a:ext cx="482778" cy="436615"/>
          </a:xfrm>
          <a:prstGeom prst="rect">
            <a:avLst/>
          </a:prstGeom>
        </p:spPr>
      </p:pic>
      <p:pic>
        <p:nvPicPr>
          <p:cNvPr id="465" name="Рисунок 4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60" y="2299809"/>
            <a:ext cx="482778" cy="436615"/>
          </a:xfrm>
          <a:prstGeom prst="rect">
            <a:avLst/>
          </a:prstGeom>
        </p:spPr>
      </p:pic>
      <p:pic>
        <p:nvPicPr>
          <p:cNvPr id="467" name="Рисунок 4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26" y="2306752"/>
            <a:ext cx="482778" cy="436615"/>
          </a:xfrm>
          <a:prstGeom prst="rect">
            <a:avLst/>
          </a:prstGeom>
        </p:spPr>
      </p:pic>
      <p:pic>
        <p:nvPicPr>
          <p:cNvPr id="468" name="Рисунок 4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6" y="2311580"/>
            <a:ext cx="482778" cy="436615"/>
          </a:xfrm>
          <a:prstGeom prst="rect">
            <a:avLst/>
          </a:prstGeom>
        </p:spPr>
      </p:pic>
      <p:sp>
        <p:nvSpPr>
          <p:cNvPr id="438" name="Oval 31">
            <a:extLst>
              <a:ext uri="{FF2B5EF4-FFF2-40B4-BE49-F238E27FC236}">
                <a16:creationId xmlns="" xmlns:a16="http://schemas.microsoft.com/office/drawing/2014/main" id="{5389DD49-7D01-4C5E-8FD6-3669029E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1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9" name="Freeform 32">
            <a:extLst>
              <a:ext uri="{FF2B5EF4-FFF2-40B4-BE49-F238E27FC236}">
                <a16:creationId xmlns="" xmlns:a16="http://schemas.microsoft.com/office/drawing/2014/main" id="{FBBDD1BA-D928-42A6-BC0A-25B1364DE27C}"/>
              </a:ext>
            </a:extLst>
          </p:cNvPr>
          <p:cNvSpPr>
            <a:spLocks/>
          </p:cNvSpPr>
          <p:nvPr/>
        </p:nvSpPr>
        <p:spPr bwMode="auto">
          <a:xfrm>
            <a:off x="2691923" y="3676098"/>
            <a:ext cx="85824" cy="93465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40" name="Oval 33">
            <a:extLst>
              <a:ext uri="{FF2B5EF4-FFF2-40B4-BE49-F238E27FC236}">
                <a16:creationId xmlns="" xmlns:a16="http://schemas.microsoft.com/office/drawing/2014/main" id="{9F2D4475-ED40-4A97-AC2F-033556F0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1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41" name="Freeform 34">
            <a:extLst>
              <a:ext uri="{FF2B5EF4-FFF2-40B4-BE49-F238E27FC236}">
                <a16:creationId xmlns="" xmlns:a16="http://schemas.microsoft.com/office/drawing/2014/main" id="{00E8EF48-B5CC-4A5E-8F8F-132E9E486E70}"/>
              </a:ext>
            </a:extLst>
          </p:cNvPr>
          <p:cNvSpPr>
            <a:spLocks/>
          </p:cNvSpPr>
          <p:nvPr/>
        </p:nvSpPr>
        <p:spPr bwMode="auto">
          <a:xfrm>
            <a:off x="2691923" y="3846269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8" name="Oval 39">
            <a:extLst>
              <a:ext uri="{FF2B5EF4-FFF2-40B4-BE49-F238E27FC236}">
                <a16:creationId xmlns="" xmlns:a16="http://schemas.microsoft.com/office/drawing/2014/main" id="{D7860214-8D01-4989-A868-CDAD97147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54718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9" name="Freeform 40">
            <a:extLst>
              <a:ext uri="{FF2B5EF4-FFF2-40B4-BE49-F238E27FC236}">
                <a16:creationId xmlns="" xmlns:a16="http://schemas.microsoft.com/office/drawing/2014/main" id="{468FDCBA-0746-4A86-8DCA-00C1B5EE4D01}"/>
              </a:ext>
            </a:extLst>
          </p:cNvPr>
          <p:cNvSpPr>
            <a:spLocks/>
          </p:cNvSpPr>
          <p:nvPr/>
        </p:nvSpPr>
        <p:spPr bwMode="auto">
          <a:xfrm>
            <a:off x="2803753" y="3582310"/>
            <a:ext cx="86232" cy="97978"/>
          </a:xfrm>
          <a:custGeom>
            <a:avLst/>
            <a:gdLst>
              <a:gd name="T0" fmla="*/ 49 w 64"/>
              <a:gd name="T1" fmla="*/ 0 h 92"/>
              <a:gd name="T2" fmla="*/ 47 w 64"/>
              <a:gd name="T3" fmla="*/ 0 h 92"/>
              <a:gd name="T4" fmla="*/ 17 w 64"/>
              <a:gd name="T5" fmla="*/ 0 h 92"/>
              <a:gd name="T6" fmla="*/ 17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9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6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0" name="Oval 41">
            <a:extLst>
              <a:ext uri="{FF2B5EF4-FFF2-40B4-BE49-F238E27FC236}">
                <a16:creationId xmlns="" xmlns:a16="http://schemas.microsoft.com/office/drawing/2014/main" id="{50B0772F-E80A-45FE-BDB9-A46781FC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72057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1" name="Freeform 42">
            <a:extLst>
              <a:ext uri="{FF2B5EF4-FFF2-40B4-BE49-F238E27FC236}">
                <a16:creationId xmlns="" xmlns:a16="http://schemas.microsoft.com/office/drawing/2014/main" id="{A9F9D329-8225-4BF3-9CE5-7FBE881F08A4}"/>
              </a:ext>
            </a:extLst>
          </p:cNvPr>
          <p:cNvSpPr>
            <a:spLocks/>
          </p:cNvSpPr>
          <p:nvPr/>
        </p:nvSpPr>
        <p:spPr bwMode="auto">
          <a:xfrm>
            <a:off x="2803753" y="3756993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6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2" name="Oval 43">
            <a:extLst>
              <a:ext uri="{FF2B5EF4-FFF2-40B4-BE49-F238E27FC236}">
                <a16:creationId xmlns="" xmlns:a16="http://schemas.microsoft.com/office/drawing/2014/main" id="{72D6076C-67F6-4734-AA1D-C271A2FE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894291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3" name="Freeform 44">
            <a:extLst>
              <a:ext uri="{FF2B5EF4-FFF2-40B4-BE49-F238E27FC236}">
                <a16:creationId xmlns="" xmlns:a16="http://schemas.microsoft.com/office/drawing/2014/main" id="{295633F5-586F-475A-A6FB-2A3BEEB84789}"/>
              </a:ext>
            </a:extLst>
          </p:cNvPr>
          <p:cNvSpPr>
            <a:spLocks/>
          </p:cNvSpPr>
          <p:nvPr/>
        </p:nvSpPr>
        <p:spPr bwMode="auto">
          <a:xfrm>
            <a:off x="2803753" y="3931677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6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0" name="Oval 49">
            <a:extLst>
              <a:ext uri="{FF2B5EF4-FFF2-40B4-BE49-F238E27FC236}">
                <a16:creationId xmlns="" xmlns:a16="http://schemas.microsoft.com/office/drawing/2014/main" id="{A694E44A-104E-473C-B726-9168FF58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08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1" name="Freeform 50">
            <a:extLst>
              <a:ext uri="{FF2B5EF4-FFF2-40B4-BE49-F238E27FC236}">
                <a16:creationId xmlns="" xmlns:a16="http://schemas.microsoft.com/office/drawing/2014/main" id="{C97B8DA7-13FD-4321-9C16-F1184ADE806A}"/>
              </a:ext>
            </a:extLst>
          </p:cNvPr>
          <p:cNvSpPr>
            <a:spLocks/>
          </p:cNvSpPr>
          <p:nvPr/>
        </p:nvSpPr>
        <p:spPr bwMode="auto">
          <a:xfrm>
            <a:off x="2910703" y="3676098"/>
            <a:ext cx="85824" cy="93465"/>
          </a:xfrm>
          <a:custGeom>
            <a:avLst/>
            <a:gdLst>
              <a:gd name="T0" fmla="*/ 46 w 64"/>
              <a:gd name="T1" fmla="*/ 0 h 88"/>
              <a:gd name="T2" fmla="*/ 45 w 64"/>
              <a:gd name="T3" fmla="*/ 0 h 88"/>
              <a:gd name="T4" fmla="*/ 15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6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2" name="Oval 51">
            <a:extLst>
              <a:ext uri="{FF2B5EF4-FFF2-40B4-BE49-F238E27FC236}">
                <a16:creationId xmlns="" xmlns:a16="http://schemas.microsoft.com/office/drawing/2014/main" id="{BEFB839A-D1A3-47F8-93AB-A2AE3EF8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08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3" name="Freeform 52">
            <a:extLst>
              <a:ext uri="{FF2B5EF4-FFF2-40B4-BE49-F238E27FC236}">
                <a16:creationId xmlns="" xmlns:a16="http://schemas.microsoft.com/office/drawing/2014/main" id="{39E3C100-ED5C-4345-9B8B-A82FDEDF215D}"/>
              </a:ext>
            </a:extLst>
          </p:cNvPr>
          <p:cNvSpPr>
            <a:spLocks/>
          </p:cNvSpPr>
          <p:nvPr/>
        </p:nvSpPr>
        <p:spPr bwMode="auto">
          <a:xfrm>
            <a:off x="2910703" y="3846269"/>
            <a:ext cx="85824" cy="97978"/>
          </a:xfrm>
          <a:custGeom>
            <a:avLst/>
            <a:gdLst>
              <a:gd name="T0" fmla="*/ 46 w 64"/>
              <a:gd name="T1" fmla="*/ 0 h 92"/>
              <a:gd name="T2" fmla="*/ 45 w 64"/>
              <a:gd name="T3" fmla="*/ 0 h 92"/>
              <a:gd name="T4" fmla="*/ 15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6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0" name="Oval 57">
            <a:extLst>
              <a:ext uri="{FF2B5EF4-FFF2-40B4-BE49-F238E27FC236}">
                <a16:creationId xmlns="" xmlns:a16="http://schemas.microsoft.com/office/drawing/2014/main" id="{F2693034-5CF5-4A27-B94F-0CB57215E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1" name="Freeform 58">
            <a:extLst>
              <a:ext uri="{FF2B5EF4-FFF2-40B4-BE49-F238E27FC236}">
                <a16:creationId xmlns="" xmlns:a16="http://schemas.microsoft.com/office/drawing/2014/main" id="{402BFB72-66F9-4069-BF7A-FBF01A940355}"/>
              </a:ext>
            </a:extLst>
          </p:cNvPr>
          <p:cNvSpPr>
            <a:spLocks/>
          </p:cNvSpPr>
          <p:nvPr/>
        </p:nvSpPr>
        <p:spPr bwMode="auto">
          <a:xfrm>
            <a:off x="3022534" y="3582310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2" name="Oval 59">
            <a:extLst>
              <a:ext uri="{FF2B5EF4-FFF2-40B4-BE49-F238E27FC236}">
                <a16:creationId xmlns="" xmlns:a16="http://schemas.microsoft.com/office/drawing/2014/main" id="{A3741283-C296-4C66-8E6A-DE513FCC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3" name="Freeform 60">
            <a:extLst>
              <a:ext uri="{FF2B5EF4-FFF2-40B4-BE49-F238E27FC236}">
                <a16:creationId xmlns="" xmlns:a16="http://schemas.microsoft.com/office/drawing/2014/main" id="{53A557C7-6AFB-4A5D-AD19-8FB185C58BD8}"/>
              </a:ext>
            </a:extLst>
          </p:cNvPr>
          <p:cNvSpPr>
            <a:spLocks/>
          </p:cNvSpPr>
          <p:nvPr/>
        </p:nvSpPr>
        <p:spPr bwMode="auto">
          <a:xfrm>
            <a:off x="3022534" y="3756993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4" name="Oval 61">
            <a:extLst>
              <a:ext uri="{FF2B5EF4-FFF2-40B4-BE49-F238E27FC236}">
                <a16:creationId xmlns="" xmlns:a16="http://schemas.microsoft.com/office/drawing/2014/main" id="{498F8F38-2395-43AF-82D4-53F9FECA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5" name="Freeform 62">
            <a:extLst>
              <a:ext uri="{FF2B5EF4-FFF2-40B4-BE49-F238E27FC236}">
                <a16:creationId xmlns="" xmlns:a16="http://schemas.microsoft.com/office/drawing/2014/main" id="{60B61906-863A-49B6-8E62-FB4D9F30C7EC}"/>
              </a:ext>
            </a:extLst>
          </p:cNvPr>
          <p:cNvSpPr>
            <a:spLocks/>
          </p:cNvSpPr>
          <p:nvPr/>
        </p:nvSpPr>
        <p:spPr bwMode="auto">
          <a:xfrm>
            <a:off x="3022534" y="3931677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0" name="Oval 67">
            <a:extLst>
              <a:ext uri="{FF2B5EF4-FFF2-40B4-BE49-F238E27FC236}">
                <a16:creationId xmlns="" xmlns:a16="http://schemas.microsoft.com/office/drawing/2014/main" id="{435A80A8-A991-4984-BF93-C54C9770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547180"/>
            <a:ext cx="41895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1" name="Freeform 68">
            <a:extLst>
              <a:ext uri="{FF2B5EF4-FFF2-40B4-BE49-F238E27FC236}">
                <a16:creationId xmlns="" xmlns:a16="http://schemas.microsoft.com/office/drawing/2014/main" id="{95B3248A-C53F-4E7E-B38B-515CC5D140EC}"/>
              </a:ext>
            </a:extLst>
          </p:cNvPr>
          <p:cNvSpPr>
            <a:spLocks/>
          </p:cNvSpPr>
          <p:nvPr/>
        </p:nvSpPr>
        <p:spPr bwMode="auto">
          <a:xfrm>
            <a:off x="2585380" y="3582310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2" name="Oval 69">
            <a:extLst>
              <a:ext uri="{FF2B5EF4-FFF2-40B4-BE49-F238E27FC236}">
                <a16:creationId xmlns="" xmlns:a16="http://schemas.microsoft.com/office/drawing/2014/main" id="{E13DC5B1-A31A-4A18-88C7-E1743B39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720575"/>
            <a:ext cx="41895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3" name="Freeform 70">
            <a:extLst>
              <a:ext uri="{FF2B5EF4-FFF2-40B4-BE49-F238E27FC236}">
                <a16:creationId xmlns="" xmlns:a16="http://schemas.microsoft.com/office/drawing/2014/main" id="{B89FFC0F-3FA6-43B5-BE38-6D7B0E375336}"/>
              </a:ext>
            </a:extLst>
          </p:cNvPr>
          <p:cNvSpPr>
            <a:spLocks/>
          </p:cNvSpPr>
          <p:nvPr/>
        </p:nvSpPr>
        <p:spPr bwMode="auto">
          <a:xfrm>
            <a:off x="2585380" y="3756993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4" name="Oval 71">
            <a:extLst>
              <a:ext uri="{FF2B5EF4-FFF2-40B4-BE49-F238E27FC236}">
                <a16:creationId xmlns="" xmlns:a16="http://schemas.microsoft.com/office/drawing/2014/main" id="{86B565DC-4FB7-45A2-97AF-8DB8E02E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894291"/>
            <a:ext cx="41895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5" name="Freeform 72">
            <a:extLst>
              <a:ext uri="{FF2B5EF4-FFF2-40B4-BE49-F238E27FC236}">
                <a16:creationId xmlns="" xmlns:a16="http://schemas.microsoft.com/office/drawing/2014/main" id="{9DF3F7CE-CED6-4B25-B9DF-174FCDB50F86}"/>
              </a:ext>
            </a:extLst>
          </p:cNvPr>
          <p:cNvSpPr>
            <a:spLocks/>
          </p:cNvSpPr>
          <p:nvPr/>
        </p:nvSpPr>
        <p:spPr bwMode="auto">
          <a:xfrm>
            <a:off x="2585380" y="3931677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2" name="Oval 77">
            <a:extLst>
              <a:ext uri="{FF2B5EF4-FFF2-40B4-BE49-F238E27FC236}">
                <a16:creationId xmlns="" xmlns:a16="http://schemas.microsoft.com/office/drawing/2014/main" id="{098393DA-884E-4144-99EC-508C083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55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3" name="Freeform 78">
            <a:extLst>
              <a:ext uri="{FF2B5EF4-FFF2-40B4-BE49-F238E27FC236}">
                <a16:creationId xmlns="" xmlns:a16="http://schemas.microsoft.com/office/drawing/2014/main" id="{036F52B9-1293-4713-B7F3-FC1945D34669}"/>
              </a:ext>
            </a:extLst>
          </p:cNvPr>
          <p:cNvSpPr>
            <a:spLocks/>
          </p:cNvSpPr>
          <p:nvPr/>
        </p:nvSpPr>
        <p:spPr bwMode="auto">
          <a:xfrm>
            <a:off x="3129077" y="3676098"/>
            <a:ext cx="80537" cy="93465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5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4" name="Oval 79">
            <a:extLst>
              <a:ext uri="{FF2B5EF4-FFF2-40B4-BE49-F238E27FC236}">
                <a16:creationId xmlns="" xmlns:a16="http://schemas.microsoft.com/office/drawing/2014/main" id="{1A7884F0-FB59-42D9-B38D-C5EC96A6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55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5" name="Freeform 80">
            <a:extLst>
              <a:ext uri="{FF2B5EF4-FFF2-40B4-BE49-F238E27FC236}">
                <a16:creationId xmlns="" xmlns:a16="http://schemas.microsoft.com/office/drawing/2014/main" id="{72118370-D7A5-40BD-AC8B-86B8A7566063}"/>
              </a:ext>
            </a:extLst>
          </p:cNvPr>
          <p:cNvSpPr>
            <a:spLocks/>
          </p:cNvSpPr>
          <p:nvPr/>
        </p:nvSpPr>
        <p:spPr bwMode="auto">
          <a:xfrm>
            <a:off x="3129077" y="3846269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5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2" name="Oval 85">
            <a:extLst>
              <a:ext uri="{FF2B5EF4-FFF2-40B4-BE49-F238E27FC236}">
                <a16:creationId xmlns="" xmlns:a16="http://schemas.microsoft.com/office/drawing/2014/main" id="{1B4A4F88-B3DD-4E54-AD5D-3DB5697F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54718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3" name="Freeform 86">
            <a:extLst>
              <a:ext uri="{FF2B5EF4-FFF2-40B4-BE49-F238E27FC236}">
                <a16:creationId xmlns="" xmlns:a16="http://schemas.microsoft.com/office/drawing/2014/main" id="{60CCD4CA-87B7-4342-B827-6326A4121B6E}"/>
              </a:ext>
            </a:extLst>
          </p:cNvPr>
          <p:cNvSpPr>
            <a:spLocks/>
          </p:cNvSpPr>
          <p:nvPr/>
        </p:nvSpPr>
        <p:spPr bwMode="auto">
          <a:xfrm>
            <a:off x="3235620" y="3582310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4" name="Oval 87">
            <a:extLst>
              <a:ext uri="{FF2B5EF4-FFF2-40B4-BE49-F238E27FC236}">
                <a16:creationId xmlns="" xmlns:a16="http://schemas.microsoft.com/office/drawing/2014/main" id="{FB5C32FF-7691-4DB8-88A6-5DD24281C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72057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5" name="Freeform 88">
            <a:extLst>
              <a:ext uri="{FF2B5EF4-FFF2-40B4-BE49-F238E27FC236}">
                <a16:creationId xmlns="" xmlns:a16="http://schemas.microsoft.com/office/drawing/2014/main" id="{B24234DF-1491-4858-A2EB-250AAEE3C44A}"/>
              </a:ext>
            </a:extLst>
          </p:cNvPr>
          <p:cNvSpPr>
            <a:spLocks/>
          </p:cNvSpPr>
          <p:nvPr/>
        </p:nvSpPr>
        <p:spPr bwMode="auto">
          <a:xfrm>
            <a:off x="3235620" y="3756993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6" name="Oval 89">
            <a:extLst>
              <a:ext uri="{FF2B5EF4-FFF2-40B4-BE49-F238E27FC236}">
                <a16:creationId xmlns="" xmlns:a16="http://schemas.microsoft.com/office/drawing/2014/main" id="{F214DD52-0D2A-4A59-B704-084B2C9B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894291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7" name="Freeform 90">
            <a:extLst>
              <a:ext uri="{FF2B5EF4-FFF2-40B4-BE49-F238E27FC236}">
                <a16:creationId xmlns="" xmlns:a16="http://schemas.microsoft.com/office/drawing/2014/main" id="{7FB2DCF4-0D70-499A-9F49-6FE8E4918628}"/>
              </a:ext>
            </a:extLst>
          </p:cNvPr>
          <p:cNvSpPr>
            <a:spLocks/>
          </p:cNvSpPr>
          <p:nvPr/>
        </p:nvSpPr>
        <p:spPr bwMode="auto">
          <a:xfrm>
            <a:off x="3235620" y="3931677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4" name="Oval 95">
            <a:extLst>
              <a:ext uri="{FF2B5EF4-FFF2-40B4-BE49-F238E27FC236}">
                <a16:creationId xmlns="" xmlns:a16="http://schemas.microsoft.com/office/drawing/2014/main" id="{39F8A8CE-7DDE-4BD4-8219-294339A4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941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5" name="Freeform 96">
            <a:extLst>
              <a:ext uri="{FF2B5EF4-FFF2-40B4-BE49-F238E27FC236}">
                <a16:creationId xmlns="" xmlns:a16="http://schemas.microsoft.com/office/drawing/2014/main" id="{9B8B8B52-63E5-4964-A632-8991F734F4F7}"/>
              </a:ext>
            </a:extLst>
          </p:cNvPr>
          <p:cNvSpPr>
            <a:spLocks/>
          </p:cNvSpPr>
          <p:nvPr/>
        </p:nvSpPr>
        <p:spPr bwMode="auto">
          <a:xfrm>
            <a:off x="3342163" y="3676098"/>
            <a:ext cx="80537" cy="93465"/>
          </a:xfrm>
          <a:custGeom>
            <a:avLst/>
            <a:gdLst>
              <a:gd name="T0" fmla="*/ 45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5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6" name="Oval 97">
            <a:extLst>
              <a:ext uri="{FF2B5EF4-FFF2-40B4-BE49-F238E27FC236}">
                <a16:creationId xmlns="" xmlns:a16="http://schemas.microsoft.com/office/drawing/2014/main" id="{0A698AB6-45CD-4E21-A148-A86C589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941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7" name="Freeform 98">
            <a:extLst>
              <a:ext uri="{FF2B5EF4-FFF2-40B4-BE49-F238E27FC236}">
                <a16:creationId xmlns="" xmlns:a16="http://schemas.microsoft.com/office/drawing/2014/main" id="{508273E1-261B-4265-8AD6-12EFC8411658}"/>
              </a:ext>
            </a:extLst>
          </p:cNvPr>
          <p:cNvSpPr>
            <a:spLocks/>
          </p:cNvSpPr>
          <p:nvPr/>
        </p:nvSpPr>
        <p:spPr bwMode="auto">
          <a:xfrm>
            <a:off x="3342163" y="3846269"/>
            <a:ext cx="80537" cy="97978"/>
          </a:xfrm>
          <a:custGeom>
            <a:avLst/>
            <a:gdLst>
              <a:gd name="T0" fmla="*/ 45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5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4" name="Oval 103">
            <a:extLst>
              <a:ext uri="{FF2B5EF4-FFF2-40B4-BE49-F238E27FC236}">
                <a16:creationId xmlns="" xmlns:a16="http://schemas.microsoft.com/office/drawing/2014/main" id="{454A512D-C9C5-44CB-A2BD-805C61B4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5" name="Freeform 104">
            <a:extLst>
              <a:ext uri="{FF2B5EF4-FFF2-40B4-BE49-F238E27FC236}">
                <a16:creationId xmlns="" xmlns:a16="http://schemas.microsoft.com/office/drawing/2014/main" id="{D9EB1D2D-C2FE-4A82-93B4-E99A72534BA3}"/>
              </a:ext>
            </a:extLst>
          </p:cNvPr>
          <p:cNvSpPr>
            <a:spLocks/>
          </p:cNvSpPr>
          <p:nvPr/>
        </p:nvSpPr>
        <p:spPr bwMode="auto">
          <a:xfrm>
            <a:off x="3449113" y="3582310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6" name="Oval 105">
            <a:extLst>
              <a:ext uri="{FF2B5EF4-FFF2-40B4-BE49-F238E27FC236}">
                <a16:creationId xmlns="" xmlns:a16="http://schemas.microsoft.com/office/drawing/2014/main" id="{2CE5A5D5-578E-4C9F-B6E1-EB9B316B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7" name="Freeform 106">
            <a:extLst>
              <a:ext uri="{FF2B5EF4-FFF2-40B4-BE49-F238E27FC236}">
                <a16:creationId xmlns="" xmlns:a16="http://schemas.microsoft.com/office/drawing/2014/main" id="{865E1B61-E180-4F85-B307-B29CE7834B10}"/>
              </a:ext>
            </a:extLst>
          </p:cNvPr>
          <p:cNvSpPr>
            <a:spLocks/>
          </p:cNvSpPr>
          <p:nvPr/>
        </p:nvSpPr>
        <p:spPr bwMode="auto">
          <a:xfrm>
            <a:off x="3449113" y="3756993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8" name="Oval 107">
            <a:extLst>
              <a:ext uri="{FF2B5EF4-FFF2-40B4-BE49-F238E27FC236}">
                <a16:creationId xmlns="" xmlns:a16="http://schemas.microsoft.com/office/drawing/2014/main" id="{33476A33-B286-4521-AB15-0CE13660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9" name="Freeform 108">
            <a:extLst>
              <a:ext uri="{FF2B5EF4-FFF2-40B4-BE49-F238E27FC236}">
                <a16:creationId xmlns="" xmlns:a16="http://schemas.microsoft.com/office/drawing/2014/main" id="{4885F0C0-C54C-4859-87E4-CC2BFE5C9953}"/>
              </a:ext>
            </a:extLst>
          </p:cNvPr>
          <p:cNvSpPr>
            <a:spLocks/>
          </p:cNvSpPr>
          <p:nvPr/>
        </p:nvSpPr>
        <p:spPr bwMode="auto">
          <a:xfrm>
            <a:off x="3449113" y="3931677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7" name="Oval 5">
            <a:extLst>
              <a:ext uri="{FF2B5EF4-FFF2-40B4-BE49-F238E27FC236}">
                <a16:creationId xmlns="" xmlns:a16="http://schemas.microsoft.com/office/drawing/2014/main" id="{733AF01F-846E-452F-B184-66F2972EB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68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8" name="Freeform 6">
            <a:extLst>
              <a:ext uri="{FF2B5EF4-FFF2-40B4-BE49-F238E27FC236}">
                <a16:creationId xmlns="" xmlns:a16="http://schemas.microsoft.com/office/drawing/2014/main" id="{B279C7EF-D772-46DE-A350-B3B11C2E82D4}"/>
              </a:ext>
            </a:extLst>
          </p:cNvPr>
          <p:cNvSpPr>
            <a:spLocks/>
          </p:cNvSpPr>
          <p:nvPr/>
        </p:nvSpPr>
        <p:spPr bwMode="auto">
          <a:xfrm>
            <a:off x="2265342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9" name="Oval 7">
            <a:extLst>
              <a:ext uri="{FF2B5EF4-FFF2-40B4-BE49-F238E27FC236}">
                <a16:creationId xmlns="" xmlns:a16="http://schemas.microsoft.com/office/drawing/2014/main" id="{70A1478A-0244-4F22-9391-8B5D71C2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68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50" name="Freeform 8">
            <a:extLst>
              <a:ext uri="{FF2B5EF4-FFF2-40B4-BE49-F238E27FC236}">
                <a16:creationId xmlns="" xmlns:a16="http://schemas.microsoft.com/office/drawing/2014/main" id="{9947C513-02A2-4ADB-A7F4-BEE0BA28BF67}"/>
              </a:ext>
            </a:extLst>
          </p:cNvPr>
          <p:cNvSpPr>
            <a:spLocks/>
          </p:cNvSpPr>
          <p:nvPr/>
        </p:nvSpPr>
        <p:spPr bwMode="auto">
          <a:xfrm>
            <a:off x="2265342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7" name="Oval 13">
            <a:extLst>
              <a:ext uri="{FF2B5EF4-FFF2-40B4-BE49-F238E27FC236}">
                <a16:creationId xmlns="" xmlns:a16="http://schemas.microsoft.com/office/drawing/2014/main" id="{576378E2-0102-4410-AD23-251B35C3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8" name="Freeform 14">
            <a:extLst>
              <a:ext uri="{FF2B5EF4-FFF2-40B4-BE49-F238E27FC236}">
                <a16:creationId xmlns="" xmlns:a16="http://schemas.microsoft.com/office/drawing/2014/main" id="{DF65545D-B865-4A62-910D-E0654033BB42}"/>
              </a:ext>
            </a:extLst>
          </p:cNvPr>
          <p:cNvSpPr>
            <a:spLocks/>
          </p:cNvSpPr>
          <p:nvPr/>
        </p:nvSpPr>
        <p:spPr bwMode="auto">
          <a:xfrm>
            <a:off x="2371885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9" name="Oval 15">
            <a:extLst>
              <a:ext uri="{FF2B5EF4-FFF2-40B4-BE49-F238E27FC236}">
                <a16:creationId xmlns="" xmlns:a16="http://schemas.microsoft.com/office/drawing/2014/main" id="{08CD1A57-5989-4778-8FC7-1A0E8791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0" name="Freeform 16">
            <a:extLst>
              <a:ext uri="{FF2B5EF4-FFF2-40B4-BE49-F238E27FC236}">
                <a16:creationId xmlns="" xmlns:a16="http://schemas.microsoft.com/office/drawing/2014/main" id="{4BE617F3-3BD0-4932-93B9-6271299D777B}"/>
              </a:ext>
            </a:extLst>
          </p:cNvPr>
          <p:cNvSpPr>
            <a:spLocks/>
          </p:cNvSpPr>
          <p:nvPr/>
        </p:nvSpPr>
        <p:spPr bwMode="auto">
          <a:xfrm>
            <a:off x="2371885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1" name="Oval 17">
            <a:extLst>
              <a:ext uri="{FF2B5EF4-FFF2-40B4-BE49-F238E27FC236}">
                <a16:creationId xmlns="" xmlns:a16="http://schemas.microsoft.com/office/drawing/2014/main" id="{2AF006BC-1F44-473F-A506-34440421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2" name="Freeform 18">
            <a:extLst>
              <a:ext uri="{FF2B5EF4-FFF2-40B4-BE49-F238E27FC236}">
                <a16:creationId xmlns="" xmlns:a16="http://schemas.microsoft.com/office/drawing/2014/main" id="{35FE69D8-608E-4B50-ACB2-4D37434464CF}"/>
              </a:ext>
            </a:extLst>
          </p:cNvPr>
          <p:cNvSpPr>
            <a:spLocks/>
          </p:cNvSpPr>
          <p:nvPr/>
        </p:nvSpPr>
        <p:spPr bwMode="auto">
          <a:xfrm>
            <a:off x="2371885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9" name="Oval 23">
            <a:extLst>
              <a:ext uri="{FF2B5EF4-FFF2-40B4-BE49-F238E27FC236}">
                <a16:creationId xmlns="" xmlns:a16="http://schemas.microsoft.com/office/drawing/2014/main" id="{DA2A3943-860C-4400-B7ED-13352DAD8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59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0" name="Freeform 24">
            <a:extLst>
              <a:ext uri="{FF2B5EF4-FFF2-40B4-BE49-F238E27FC236}">
                <a16:creationId xmlns="" xmlns:a16="http://schemas.microsoft.com/office/drawing/2014/main" id="{9C0F14B6-720C-4A2C-BE0E-D29121FC7E02}"/>
              </a:ext>
            </a:extLst>
          </p:cNvPr>
          <p:cNvSpPr>
            <a:spLocks/>
          </p:cNvSpPr>
          <p:nvPr/>
        </p:nvSpPr>
        <p:spPr bwMode="auto">
          <a:xfrm>
            <a:off x="2473140" y="3676098"/>
            <a:ext cx="85825" cy="93465"/>
          </a:xfrm>
          <a:custGeom>
            <a:avLst/>
            <a:gdLst>
              <a:gd name="T0" fmla="*/ 47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1" name="Oval 25">
            <a:extLst>
              <a:ext uri="{FF2B5EF4-FFF2-40B4-BE49-F238E27FC236}">
                <a16:creationId xmlns="" xmlns:a16="http://schemas.microsoft.com/office/drawing/2014/main" id="{77FA2647-AC53-4B3B-A658-53EAB342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59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2" name="Freeform 26">
            <a:extLst>
              <a:ext uri="{FF2B5EF4-FFF2-40B4-BE49-F238E27FC236}">
                <a16:creationId xmlns="" xmlns:a16="http://schemas.microsoft.com/office/drawing/2014/main" id="{ED5C8B77-05B9-410A-8706-7C368AFECB45}"/>
              </a:ext>
            </a:extLst>
          </p:cNvPr>
          <p:cNvSpPr>
            <a:spLocks/>
          </p:cNvSpPr>
          <p:nvPr/>
        </p:nvSpPr>
        <p:spPr bwMode="auto">
          <a:xfrm>
            <a:off x="2473140" y="3846269"/>
            <a:ext cx="85825" cy="97978"/>
          </a:xfrm>
          <a:custGeom>
            <a:avLst/>
            <a:gdLst>
              <a:gd name="T0" fmla="*/ 47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1" name="Oval 5">
            <a:extLst>
              <a:ext uri="{FF2B5EF4-FFF2-40B4-BE49-F238E27FC236}">
                <a16:creationId xmlns="" xmlns:a16="http://schemas.microsoft.com/office/drawing/2014/main" id="{85A29720-0C38-4C96-937E-79896288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71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2" name="Freeform 6">
            <a:extLst>
              <a:ext uri="{FF2B5EF4-FFF2-40B4-BE49-F238E27FC236}">
                <a16:creationId xmlns="" xmlns:a16="http://schemas.microsoft.com/office/drawing/2014/main" id="{D6AE3C25-8C33-4856-BFBF-3260DA3CA00E}"/>
              </a:ext>
            </a:extLst>
          </p:cNvPr>
          <p:cNvSpPr>
            <a:spLocks/>
          </p:cNvSpPr>
          <p:nvPr/>
        </p:nvSpPr>
        <p:spPr bwMode="auto">
          <a:xfrm>
            <a:off x="2057545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3" name="Oval 7">
            <a:extLst>
              <a:ext uri="{FF2B5EF4-FFF2-40B4-BE49-F238E27FC236}">
                <a16:creationId xmlns="" xmlns:a16="http://schemas.microsoft.com/office/drawing/2014/main" id="{32AECA38-4D7F-4F3F-914C-C9ECD9A8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71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4" name="Freeform 8">
            <a:extLst>
              <a:ext uri="{FF2B5EF4-FFF2-40B4-BE49-F238E27FC236}">
                <a16:creationId xmlns="" xmlns:a16="http://schemas.microsoft.com/office/drawing/2014/main" id="{B447BB8E-2501-4BFA-BBEB-5E5B6B3806E9}"/>
              </a:ext>
            </a:extLst>
          </p:cNvPr>
          <p:cNvSpPr>
            <a:spLocks/>
          </p:cNvSpPr>
          <p:nvPr/>
        </p:nvSpPr>
        <p:spPr bwMode="auto">
          <a:xfrm>
            <a:off x="2057545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1" name="Oval 13">
            <a:extLst>
              <a:ext uri="{FF2B5EF4-FFF2-40B4-BE49-F238E27FC236}">
                <a16:creationId xmlns="" xmlns:a16="http://schemas.microsoft.com/office/drawing/2014/main" id="{D3D07111-3468-41F2-A99D-B3AB8DA3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2" name="Freeform 14">
            <a:extLst>
              <a:ext uri="{FF2B5EF4-FFF2-40B4-BE49-F238E27FC236}">
                <a16:creationId xmlns="" xmlns:a16="http://schemas.microsoft.com/office/drawing/2014/main" id="{2A813C3A-84BF-4953-B49F-809379DD180A}"/>
              </a:ext>
            </a:extLst>
          </p:cNvPr>
          <p:cNvSpPr>
            <a:spLocks/>
          </p:cNvSpPr>
          <p:nvPr/>
        </p:nvSpPr>
        <p:spPr bwMode="auto">
          <a:xfrm>
            <a:off x="2164087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3" name="Oval 15">
            <a:extLst>
              <a:ext uri="{FF2B5EF4-FFF2-40B4-BE49-F238E27FC236}">
                <a16:creationId xmlns="" xmlns:a16="http://schemas.microsoft.com/office/drawing/2014/main" id="{68BD2228-DF42-4919-B983-09E6B91E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4" name="Freeform 16">
            <a:extLst>
              <a:ext uri="{FF2B5EF4-FFF2-40B4-BE49-F238E27FC236}">
                <a16:creationId xmlns="" xmlns:a16="http://schemas.microsoft.com/office/drawing/2014/main" id="{7D9935FF-7EA9-499D-AB9B-69324DC0DE8D}"/>
              </a:ext>
            </a:extLst>
          </p:cNvPr>
          <p:cNvSpPr>
            <a:spLocks/>
          </p:cNvSpPr>
          <p:nvPr/>
        </p:nvSpPr>
        <p:spPr bwMode="auto">
          <a:xfrm>
            <a:off x="2164087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5" name="Oval 17">
            <a:extLst>
              <a:ext uri="{FF2B5EF4-FFF2-40B4-BE49-F238E27FC236}">
                <a16:creationId xmlns="" xmlns:a16="http://schemas.microsoft.com/office/drawing/2014/main" id="{83B3CBF8-B2D0-43FD-B939-146C2E22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6" name="Freeform 18">
            <a:extLst>
              <a:ext uri="{FF2B5EF4-FFF2-40B4-BE49-F238E27FC236}">
                <a16:creationId xmlns="" xmlns:a16="http://schemas.microsoft.com/office/drawing/2014/main" id="{E528FEFB-AA36-4F99-93AA-DAD94ED64793}"/>
              </a:ext>
            </a:extLst>
          </p:cNvPr>
          <p:cNvSpPr>
            <a:spLocks/>
          </p:cNvSpPr>
          <p:nvPr/>
        </p:nvSpPr>
        <p:spPr bwMode="auto">
          <a:xfrm>
            <a:off x="2164087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3" name="Oval 5">
            <a:extLst>
              <a:ext uri="{FF2B5EF4-FFF2-40B4-BE49-F238E27FC236}">
                <a16:creationId xmlns="" xmlns:a16="http://schemas.microsoft.com/office/drawing/2014/main" id="{15D234FE-E93A-4876-A4F2-A793EF9A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372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4" name="Freeform 6">
            <a:extLst>
              <a:ext uri="{FF2B5EF4-FFF2-40B4-BE49-F238E27FC236}">
                <a16:creationId xmlns="" xmlns:a16="http://schemas.microsoft.com/office/drawing/2014/main" id="{BF5D4ED3-64B7-4C9F-9855-8CD8EE46B3E0}"/>
              </a:ext>
            </a:extLst>
          </p:cNvPr>
          <p:cNvSpPr>
            <a:spLocks/>
          </p:cNvSpPr>
          <p:nvPr/>
        </p:nvSpPr>
        <p:spPr bwMode="auto">
          <a:xfrm>
            <a:off x="1849746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5" name="Oval 7">
            <a:extLst>
              <a:ext uri="{FF2B5EF4-FFF2-40B4-BE49-F238E27FC236}">
                <a16:creationId xmlns="" xmlns:a16="http://schemas.microsoft.com/office/drawing/2014/main" id="{E011DE67-EC68-475A-8E2C-278FFEB1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372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6" name="Freeform 8">
            <a:extLst>
              <a:ext uri="{FF2B5EF4-FFF2-40B4-BE49-F238E27FC236}">
                <a16:creationId xmlns="" xmlns:a16="http://schemas.microsoft.com/office/drawing/2014/main" id="{66CD94F3-BEA1-4E5E-9DC6-03CE061DF8A4}"/>
              </a:ext>
            </a:extLst>
          </p:cNvPr>
          <p:cNvSpPr>
            <a:spLocks/>
          </p:cNvSpPr>
          <p:nvPr/>
        </p:nvSpPr>
        <p:spPr bwMode="auto">
          <a:xfrm>
            <a:off x="1849746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3" name="Oval 13">
            <a:extLst>
              <a:ext uri="{FF2B5EF4-FFF2-40B4-BE49-F238E27FC236}">
                <a16:creationId xmlns="" xmlns:a16="http://schemas.microsoft.com/office/drawing/2014/main" id="{3AC8C03B-84E6-41AD-BCF7-0336217B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4" name="Freeform 14">
            <a:extLst>
              <a:ext uri="{FF2B5EF4-FFF2-40B4-BE49-F238E27FC236}">
                <a16:creationId xmlns="" xmlns:a16="http://schemas.microsoft.com/office/drawing/2014/main" id="{A379E4B9-B29A-401F-BDDD-FBD4110716A5}"/>
              </a:ext>
            </a:extLst>
          </p:cNvPr>
          <p:cNvSpPr>
            <a:spLocks/>
          </p:cNvSpPr>
          <p:nvPr/>
        </p:nvSpPr>
        <p:spPr bwMode="auto">
          <a:xfrm>
            <a:off x="1956289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5" name="Oval 15">
            <a:extLst>
              <a:ext uri="{FF2B5EF4-FFF2-40B4-BE49-F238E27FC236}">
                <a16:creationId xmlns="" xmlns:a16="http://schemas.microsoft.com/office/drawing/2014/main" id="{26F2B3B0-DD31-4345-AEF2-E54A65B2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6" name="Freeform 16">
            <a:extLst>
              <a:ext uri="{FF2B5EF4-FFF2-40B4-BE49-F238E27FC236}">
                <a16:creationId xmlns="" xmlns:a16="http://schemas.microsoft.com/office/drawing/2014/main" id="{8A1BB4E7-461A-4378-AA45-5371F4ED21D9}"/>
              </a:ext>
            </a:extLst>
          </p:cNvPr>
          <p:cNvSpPr>
            <a:spLocks/>
          </p:cNvSpPr>
          <p:nvPr/>
        </p:nvSpPr>
        <p:spPr bwMode="auto">
          <a:xfrm>
            <a:off x="1956289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7" name="Oval 17">
            <a:extLst>
              <a:ext uri="{FF2B5EF4-FFF2-40B4-BE49-F238E27FC236}">
                <a16:creationId xmlns="" xmlns:a16="http://schemas.microsoft.com/office/drawing/2014/main" id="{F81BC579-3C4E-40FB-B8B6-82B628705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8" name="Freeform 18">
            <a:extLst>
              <a:ext uri="{FF2B5EF4-FFF2-40B4-BE49-F238E27FC236}">
                <a16:creationId xmlns="" xmlns:a16="http://schemas.microsoft.com/office/drawing/2014/main" id="{5F3AB1CB-325B-4C71-B7EB-3A70484A7B7E}"/>
              </a:ext>
            </a:extLst>
          </p:cNvPr>
          <p:cNvSpPr>
            <a:spLocks/>
          </p:cNvSpPr>
          <p:nvPr/>
        </p:nvSpPr>
        <p:spPr bwMode="auto">
          <a:xfrm>
            <a:off x="1956289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5" name="Oval 13">
            <a:extLst>
              <a:ext uri="{FF2B5EF4-FFF2-40B4-BE49-F238E27FC236}">
                <a16:creationId xmlns="" xmlns:a16="http://schemas.microsoft.com/office/drawing/2014/main" id="{54CDDD4D-6851-41AD-BFC9-F39FC269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6" name="Freeform 14">
            <a:extLst>
              <a:ext uri="{FF2B5EF4-FFF2-40B4-BE49-F238E27FC236}">
                <a16:creationId xmlns="" xmlns:a16="http://schemas.microsoft.com/office/drawing/2014/main" id="{066DEB58-A8CC-4A02-83A3-458FFBAF9DEA}"/>
              </a:ext>
            </a:extLst>
          </p:cNvPr>
          <p:cNvSpPr>
            <a:spLocks/>
          </p:cNvSpPr>
          <p:nvPr/>
        </p:nvSpPr>
        <p:spPr bwMode="auto">
          <a:xfrm>
            <a:off x="1748491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7" name="Oval 15">
            <a:extLst>
              <a:ext uri="{FF2B5EF4-FFF2-40B4-BE49-F238E27FC236}">
                <a16:creationId xmlns="" xmlns:a16="http://schemas.microsoft.com/office/drawing/2014/main" id="{FCE242C4-00CF-48C8-8D85-5F858FCB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8" name="Freeform 16">
            <a:extLst>
              <a:ext uri="{FF2B5EF4-FFF2-40B4-BE49-F238E27FC236}">
                <a16:creationId xmlns="" xmlns:a16="http://schemas.microsoft.com/office/drawing/2014/main" id="{68D41E6C-56E5-4FCD-998A-3B87C065CBD9}"/>
              </a:ext>
            </a:extLst>
          </p:cNvPr>
          <p:cNvSpPr>
            <a:spLocks/>
          </p:cNvSpPr>
          <p:nvPr/>
        </p:nvSpPr>
        <p:spPr bwMode="auto">
          <a:xfrm>
            <a:off x="1748491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9" name="Oval 17">
            <a:extLst>
              <a:ext uri="{FF2B5EF4-FFF2-40B4-BE49-F238E27FC236}">
                <a16:creationId xmlns="" xmlns:a16="http://schemas.microsoft.com/office/drawing/2014/main" id="{62AA03DD-72FB-4EDD-852D-EF11DB27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80" name="Freeform 18">
            <a:extLst>
              <a:ext uri="{FF2B5EF4-FFF2-40B4-BE49-F238E27FC236}">
                <a16:creationId xmlns="" xmlns:a16="http://schemas.microsoft.com/office/drawing/2014/main" id="{4DEF604F-E16E-4571-9BB0-DED305BA14E1}"/>
              </a:ext>
            </a:extLst>
          </p:cNvPr>
          <p:cNvSpPr>
            <a:spLocks/>
          </p:cNvSpPr>
          <p:nvPr/>
        </p:nvSpPr>
        <p:spPr bwMode="auto">
          <a:xfrm>
            <a:off x="1748491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8" name="Oval 31">
            <a:extLst>
              <a:ext uri="{FF2B5EF4-FFF2-40B4-BE49-F238E27FC236}">
                <a16:creationId xmlns="" xmlns:a16="http://schemas.microsoft.com/office/drawing/2014/main" id="{CE3105AD-4110-4F1E-8FE1-68A162C2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98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9" name="Freeform 32">
            <a:extLst>
              <a:ext uri="{FF2B5EF4-FFF2-40B4-BE49-F238E27FC236}">
                <a16:creationId xmlns="" xmlns:a16="http://schemas.microsoft.com/office/drawing/2014/main" id="{DE4C06D9-C452-431C-B332-6573C4BC7A23}"/>
              </a:ext>
            </a:extLst>
          </p:cNvPr>
          <p:cNvSpPr>
            <a:spLocks/>
          </p:cNvSpPr>
          <p:nvPr/>
        </p:nvSpPr>
        <p:spPr bwMode="auto">
          <a:xfrm>
            <a:off x="4615800" y="3674864"/>
            <a:ext cx="85824" cy="93465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60" name="Oval 33">
            <a:extLst>
              <a:ext uri="{FF2B5EF4-FFF2-40B4-BE49-F238E27FC236}">
                <a16:creationId xmlns="" xmlns:a16="http://schemas.microsoft.com/office/drawing/2014/main" id="{57EFFB72-D9AC-4D02-B3DE-65955DFE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98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61" name="Freeform 34">
            <a:extLst>
              <a:ext uri="{FF2B5EF4-FFF2-40B4-BE49-F238E27FC236}">
                <a16:creationId xmlns="" xmlns:a16="http://schemas.microsoft.com/office/drawing/2014/main" id="{FF7B0B2F-19CC-4318-8B7F-4B1835F4256A}"/>
              </a:ext>
            </a:extLst>
          </p:cNvPr>
          <p:cNvSpPr>
            <a:spLocks/>
          </p:cNvSpPr>
          <p:nvPr/>
        </p:nvSpPr>
        <p:spPr bwMode="auto">
          <a:xfrm>
            <a:off x="4615800" y="3845035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8" name="Oval 39">
            <a:extLst>
              <a:ext uri="{FF2B5EF4-FFF2-40B4-BE49-F238E27FC236}">
                <a16:creationId xmlns="" xmlns:a16="http://schemas.microsoft.com/office/drawing/2014/main" id="{699B4F71-DFAD-4665-8097-6E4F1A7E8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5459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9" name="Freeform 40">
            <a:extLst>
              <a:ext uri="{FF2B5EF4-FFF2-40B4-BE49-F238E27FC236}">
                <a16:creationId xmlns="" xmlns:a16="http://schemas.microsoft.com/office/drawing/2014/main" id="{5E8F6F7E-71FB-4D1A-87BB-49491F1C19ED}"/>
              </a:ext>
            </a:extLst>
          </p:cNvPr>
          <p:cNvSpPr>
            <a:spLocks/>
          </p:cNvSpPr>
          <p:nvPr/>
        </p:nvSpPr>
        <p:spPr bwMode="auto">
          <a:xfrm>
            <a:off x="4727630" y="3581075"/>
            <a:ext cx="86232" cy="97978"/>
          </a:xfrm>
          <a:custGeom>
            <a:avLst/>
            <a:gdLst>
              <a:gd name="T0" fmla="*/ 49 w 64"/>
              <a:gd name="T1" fmla="*/ 0 h 92"/>
              <a:gd name="T2" fmla="*/ 47 w 64"/>
              <a:gd name="T3" fmla="*/ 0 h 92"/>
              <a:gd name="T4" fmla="*/ 17 w 64"/>
              <a:gd name="T5" fmla="*/ 0 h 92"/>
              <a:gd name="T6" fmla="*/ 17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9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6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0" name="Oval 41">
            <a:extLst>
              <a:ext uri="{FF2B5EF4-FFF2-40B4-BE49-F238E27FC236}">
                <a16:creationId xmlns="" xmlns:a16="http://schemas.microsoft.com/office/drawing/2014/main" id="{4E49C667-4A73-4534-9B13-B22B704E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719340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1" name="Freeform 42">
            <a:extLst>
              <a:ext uri="{FF2B5EF4-FFF2-40B4-BE49-F238E27FC236}">
                <a16:creationId xmlns="" xmlns:a16="http://schemas.microsoft.com/office/drawing/2014/main" id="{757AF159-3F25-45D0-8ACD-1AF1D8177E7F}"/>
              </a:ext>
            </a:extLst>
          </p:cNvPr>
          <p:cNvSpPr>
            <a:spLocks/>
          </p:cNvSpPr>
          <p:nvPr/>
        </p:nvSpPr>
        <p:spPr bwMode="auto">
          <a:xfrm>
            <a:off x="4727630" y="3755758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6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2" name="Oval 43">
            <a:extLst>
              <a:ext uri="{FF2B5EF4-FFF2-40B4-BE49-F238E27FC236}">
                <a16:creationId xmlns="" xmlns:a16="http://schemas.microsoft.com/office/drawing/2014/main" id="{D84F13D6-8B94-4974-960E-D6438554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893056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3" name="Freeform 44">
            <a:extLst>
              <a:ext uri="{FF2B5EF4-FFF2-40B4-BE49-F238E27FC236}">
                <a16:creationId xmlns="" xmlns:a16="http://schemas.microsoft.com/office/drawing/2014/main" id="{3A35526C-5D55-4E74-BDC6-483150F107E4}"/>
              </a:ext>
            </a:extLst>
          </p:cNvPr>
          <p:cNvSpPr>
            <a:spLocks/>
          </p:cNvSpPr>
          <p:nvPr/>
        </p:nvSpPr>
        <p:spPr bwMode="auto">
          <a:xfrm>
            <a:off x="4727630" y="3930442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6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0" name="Oval 49">
            <a:extLst>
              <a:ext uri="{FF2B5EF4-FFF2-40B4-BE49-F238E27FC236}">
                <a16:creationId xmlns="" xmlns:a16="http://schemas.microsoft.com/office/drawing/2014/main" id="{D7CAD512-61AA-4EF6-AEB8-F8963A45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86" y="363651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1" name="Freeform 50">
            <a:extLst>
              <a:ext uri="{FF2B5EF4-FFF2-40B4-BE49-F238E27FC236}">
                <a16:creationId xmlns="" xmlns:a16="http://schemas.microsoft.com/office/drawing/2014/main" id="{D517C058-21D5-42B1-9596-F61730B6172F}"/>
              </a:ext>
            </a:extLst>
          </p:cNvPr>
          <p:cNvSpPr>
            <a:spLocks/>
          </p:cNvSpPr>
          <p:nvPr/>
        </p:nvSpPr>
        <p:spPr bwMode="auto">
          <a:xfrm>
            <a:off x="4834580" y="3674864"/>
            <a:ext cx="85824" cy="93465"/>
          </a:xfrm>
          <a:custGeom>
            <a:avLst/>
            <a:gdLst>
              <a:gd name="T0" fmla="*/ 46 w 64"/>
              <a:gd name="T1" fmla="*/ 0 h 88"/>
              <a:gd name="T2" fmla="*/ 45 w 64"/>
              <a:gd name="T3" fmla="*/ 0 h 88"/>
              <a:gd name="T4" fmla="*/ 15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6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2" name="Oval 51">
            <a:extLst>
              <a:ext uri="{FF2B5EF4-FFF2-40B4-BE49-F238E27FC236}">
                <a16:creationId xmlns="" xmlns:a16="http://schemas.microsoft.com/office/drawing/2014/main" id="{1C9A1E60-CDD8-4DE4-8A8A-A59D6477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86" y="380990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3" name="Freeform 52">
            <a:extLst>
              <a:ext uri="{FF2B5EF4-FFF2-40B4-BE49-F238E27FC236}">
                <a16:creationId xmlns="" xmlns:a16="http://schemas.microsoft.com/office/drawing/2014/main" id="{46110F05-16D9-4B74-99CD-30E960BD69B1}"/>
              </a:ext>
            </a:extLst>
          </p:cNvPr>
          <p:cNvSpPr>
            <a:spLocks/>
          </p:cNvSpPr>
          <p:nvPr/>
        </p:nvSpPr>
        <p:spPr bwMode="auto">
          <a:xfrm>
            <a:off x="4834580" y="3845035"/>
            <a:ext cx="85824" cy="97978"/>
          </a:xfrm>
          <a:custGeom>
            <a:avLst/>
            <a:gdLst>
              <a:gd name="T0" fmla="*/ 46 w 64"/>
              <a:gd name="T1" fmla="*/ 0 h 92"/>
              <a:gd name="T2" fmla="*/ 45 w 64"/>
              <a:gd name="T3" fmla="*/ 0 h 92"/>
              <a:gd name="T4" fmla="*/ 15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6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0" name="Oval 57">
            <a:extLst>
              <a:ext uri="{FF2B5EF4-FFF2-40B4-BE49-F238E27FC236}">
                <a16:creationId xmlns="" xmlns:a16="http://schemas.microsoft.com/office/drawing/2014/main" id="{5DC17F0B-57BD-45B3-B27D-1824A335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1" name="Freeform 58">
            <a:extLst>
              <a:ext uri="{FF2B5EF4-FFF2-40B4-BE49-F238E27FC236}">
                <a16:creationId xmlns="" xmlns:a16="http://schemas.microsoft.com/office/drawing/2014/main" id="{9E4CE2E8-B118-40A9-9E6B-77EE93D2EAC1}"/>
              </a:ext>
            </a:extLst>
          </p:cNvPr>
          <p:cNvSpPr>
            <a:spLocks/>
          </p:cNvSpPr>
          <p:nvPr/>
        </p:nvSpPr>
        <p:spPr bwMode="auto">
          <a:xfrm>
            <a:off x="4946411" y="3581075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2" name="Oval 59">
            <a:extLst>
              <a:ext uri="{FF2B5EF4-FFF2-40B4-BE49-F238E27FC236}">
                <a16:creationId xmlns="" xmlns:a16="http://schemas.microsoft.com/office/drawing/2014/main" id="{46C224B9-5DDF-4566-9454-8D9F933F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3" name="Freeform 60">
            <a:extLst>
              <a:ext uri="{FF2B5EF4-FFF2-40B4-BE49-F238E27FC236}">
                <a16:creationId xmlns="" xmlns:a16="http://schemas.microsoft.com/office/drawing/2014/main" id="{4DF378C0-4FF5-47FD-8B01-9AD45E468C22}"/>
              </a:ext>
            </a:extLst>
          </p:cNvPr>
          <p:cNvSpPr>
            <a:spLocks/>
          </p:cNvSpPr>
          <p:nvPr/>
        </p:nvSpPr>
        <p:spPr bwMode="auto">
          <a:xfrm>
            <a:off x="4946411" y="3755758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4" name="Oval 61">
            <a:extLst>
              <a:ext uri="{FF2B5EF4-FFF2-40B4-BE49-F238E27FC236}">
                <a16:creationId xmlns="" xmlns:a16="http://schemas.microsoft.com/office/drawing/2014/main" id="{5EF4453A-6DA0-4121-B1A8-3DE02B1D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5" name="Freeform 62">
            <a:extLst>
              <a:ext uri="{FF2B5EF4-FFF2-40B4-BE49-F238E27FC236}">
                <a16:creationId xmlns="" xmlns:a16="http://schemas.microsoft.com/office/drawing/2014/main" id="{1CB5EADC-D1B4-494C-A258-AF626DECCCD3}"/>
              </a:ext>
            </a:extLst>
          </p:cNvPr>
          <p:cNvSpPr>
            <a:spLocks/>
          </p:cNvSpPr>
          <p:nvPr/>
        </p:nvSpPr>
        <p:spPr bwMode="auto">
          <a:xfrm>
            <a:off x="4946411" y="3930442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0" name="Oval 67">
            <a:extLst>
              <a:ext uri="{FF2B5EF4-FFF2-40B4-BE49-F238E27FC236}">
                <a16:creationId xmlns="" xmlns:a16="http://schemas.microsoft.com/office/drawing/2014/main" id="{1E4793B9-653A-4D69-BB60-34E88E96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545945"/>
            <a:ext cx="41895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1" name="Freeform 68">
            <a:extLst>
              <a:ext uri="{FF2B5EF4-FFF2-40B4-BE49-F238E27FC236}">
                <a16:creationId xmlns="" xmlns:a16="http://schemas.microsoft.com/office/drawing/2014/main" id="{A917AE68-4030-4E87-9C9D-61AEB9685419}"/>
              </a:ext>
            </a:extLst>
          </p:cNvPr>
          <p:cNvSpPr>
            <a:spLocks/>
          </p:cNvSpPr>
          <p:nvPr/>
        </p:nvSpPr>
        <p:spPr bwMode="auto">
          <a:xfrm>
            <a:off x="4509257" y="358107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2" name="Oval 69">
            <a:extLst>
              <a:ext uri="{FF2B5EF4-FFF2-40B4-BE49-F238E27FC236}">
                <a16:creationId xmlns="" xmlns:a16="http://schemas.microsoft.com/office/drawing/2014/main" id="{4D9EB466-BF32-4FDF-93B9-586D85FB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719340"/>
            <a:ext cx="41895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3" name="Freeform 70">
            <a:extLst>
              <a:ext uri="{FF2B5EF4-FFF2-40B4-BE49-F238E27FC236}">
                <a16:creationId xmlns="" xmlns:a16="http://schemas.microsoft.com/office/drawing/2014/main" id="{5258E189-ABE0-4821-858C-5EB8D68DBDD8}"/>
              </a:ext>
            </a:extLst>
          </p:cNvPr>
          <p:cNvSpPr>
            <a:spLocks/>
          </p:cNvSpPr>
          <p:nvPr/>
        </p:nvSpPr>
        <p:spPr bwMode="auto">
          <a:xfrm>
            <a:off x="4509257" y="3755758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4" name="Oval 71">
            <a:extLst>
              <a:ext uri="{FF2B5EF4-FFF2-40B4-BE49-F238E27FC236}">
                <a16:creationId xmlns="" xmlns:a16="http://schemas.microsoft.com/office/drawing/2014/main" id="{E73BC600-7B1B-4032-B47D-8C90F635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893056"/>
            <a:ext cx="41895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5" name="Freeform 72">
            <a:extLst>
              <a:ext uri="{FF2B5EF4-FFF2-40B4-BE49-F238E27FC236}">
                <a16:creationId xmlns="" xmlns:a16="http://schemas.microsoft.com/office/drawing/2014/main" id="{86C15FA7-EEEA-4EA5-AA6C-F9DCA487E319}"/>
              </a:ext>
            </a:extLst>
          </p:cNvPr>
          <p:cNvSpPr>
            <a:spLocks/>
          </p:cNvSpPr>
          <p:nvPr/>
        </p:nvSpPr>
        <p:spPr bwMode="auto">
          <a:xfrm>
            <a:off x="4509257" y="3930442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2" name="Oval 77">
            <a:extLst>
              <a:ext uri="{FF2B5EF4-FFF2-40B4-BE49-F238E27FC236}">
                <a16:creationId xmlns="" xmlns:a16="http://schemas.microsoft.com/office/drawing/2014/main" id="{BC7A6D7C-5992-4A36-84BF-B2FD98C2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32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3" name="Freeform 78">
            <a:extLst>
              <a:ext uri="{FF2B5EF4-FFF2-40B4-BE49-F238E27FC236}">
                <a16:creationId xmlns="" xmlns:a16="http://schemas.microsoft.com/office/drawing/2014/main" id="{DDE500B1-5BF7-4B69-8BDA-0D18CCBAF634}"/>
              </a:ext>
            </a:extLst>
          </p:cNvPr>
          <p:cNvSpPr>
            <a:spLocks/>
          </p:cNvSpPr>
          <p:nvPr/>
        </p:nvSpPr>
        <p:spPr bwMode="auto">
          <a:xfrm>
            <a:off x="5052954" y="3674864"/>
            <a:ext cx="80537" cy="93465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5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4" name="Oval 79">
            <a:extLst>
              <a:ext uri="{FF2B5EF4-FFF2-40B4-BE49-F238E27FC236}">
                <a16:creationId xmlns="" xmlns:a16="http://schemas.microsoft.com/office/drawing/2014/main" id="{E5D5DC7A-CA99-4A8E-90C3-34E65136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32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5" name="Freeform 80">
            <a:extLst>
              <a:ext uri="{FF2B5EF4-FFF2-40B4-BE49-F238E27FC236}">
                <a16:creationId xmlns="" xmlns:a16="http://schemas.microsoft.com/office/drawing/2014/main" id="{2E42BA88-7301-4D83-99B4-42E6E58C6776}"/>
              </a:ext>
            </a:extLst>
          </p:cNvPr>
          <p:cNvSpPr>
            <a:spLocks/>
          </p:cNvSpPr>
          <p:nvPr/>
        </p:nvSpPr>
        <p:spPr bwMode="auto">
          <a:xfrm>
            <a:off x="5052954" y="384503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5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2" name="Oval 85">
            <a:extLst>
              <a:ext uri="{FF2B5EF4-FFF2-40B4-BE49-F238E27FC236}">
                <a16:creationId xmlns="" xmlns:a16="http://schemas.microsoft.com/office/drawing/2014/main" id="{9A0EEEC7-625F-40AB-99A6-E77108B7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545945"/>
            <a:ext cx="40268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3" name="Freeform 86">
            <a:extLst>
              <a:ext uri="{FF2B5EF4-FFF2-40B4-BE49-F238E27FC236}">
                <a16:creationId xmlns="" xmlns:a16="http://schemas.microsoft.com/office/drawing/2014/main" id="{38940BC2-F12E-4FC7-AAF6-614D28519757}"/>
              </a:ext>
            </a:extLst>
          </p:cNvPr>
          <p:cNvSpPr>
            <a:spLocks/>
          </p:cNvSpPr>
          <p:nvPr/>
        </p:nvSpPr>
        <p:spPr bwMode="auto">
          <a:xfrm>
            <a:off x="5159497" y="3581075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4" name="Oval 87">
            <a:extLst>
              <a:ext uri="{FF2B5EF4-FFF2-40B4-BE49-F238E27FC236}">
                <a16:creationId xmlns="" xmlns:a16="http://schemas.microsoft.com/office/drawing/2014/main" id="{030D037B-E566-4637-BD90-8E9275D6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719340"/>
            <a:ext cx="40268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5" name="Freeform 88">
            <a:extLst>
              <a:ext uri="{FF2B5EF4-FFF2-40B4-BE49-F238E27FC236}">
                <a16:creationId xmlns="" xmlns:a16="http://schemas.microsoft.com/office/drawing/2014/main" id="{9F387156-17E4-42CA-99BF-12C187536B81}"/>
              </a:ext>
            </a:extLst>
          </p:cNvPr>
          <p:cNvSpPr>
            <a:spLocks/>
          </p:cNvSpPr>
          <p:nvPr/>
        </p:nvSpPr>
        <p:spPr bwMode="auto">
          <a:xfrm>
            <a:off x="5159497" y="3755758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6" name="Oval 89">
            <a:extLst>
              <a:ext uri="{FF2B5EF4-FFF2-40B4-BE49-F238E27FC236}">
                <a16:creationId xmlns="" xmlns:a16="http://schemas.microsoft.com/office/drawing/2014/main" id="{BA9F5662-C7B9-460F-A274-9530CF59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893056"/>
            <a:ext cx="40268" cy="3190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7" name="Freeform 90">
            <a:extLst>
              <a:ext uri="{FF2B5EF4-FFF2-40B4-BE49-F238E27FC236}">
                <a16:creationId xmlns="" xmlns:a16="http://schemas.microsoft.com/office/drawing/2014/main" id="{019572AF-F1F2-4EF5-BBE1-A7C2B5147AB4}"/>
              </a:ext>
            </a:extLst>
          </p:cNvPr>
          <p:cNvSpPr>
            <a:spLocks/>
          </p:cNvSpPr>
          <p:nvPr/>
        </p:nvSpPr>
        <p:spPr bwMode="auto">
          <a:xfrm>
            <a:off x="5159497" y="3930442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4" name="Oval 95">
            <a:extLst>
              <a:ext uri="{FF2B5EF4-FFF2-40B4-BE49-F238E27FC236}">
                <a16:creationId xmlns="" xmlns:a16="http://schemas.microsoft.com/office/drawing/2014/main" id="{49BBCAD7-F72A-4758-8717-6E0A5E6D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8" y="3636510"/>
            <a:ext cx="40268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5" name="Freeform 96">
            <a:extLst>
              <a:ext uri="{FF2B5EF4-FFF2-40B4-BE49-F238E27FC236}">
                <a16:creationId xmlns="" xmlns:a16="http://schemas.microsoft.com/office/drawing/2014/main" id="{BD4B2CAF-9EE7-4954-8D3F-3FB839A2018C}"/>
              </a:ext>
            </a:extLst>
          </p:cNvPr>
          <p:cNvSpPr>
            <a:spLocks/>
          </p:cNvSpPr>
          <p:nvPr/>
        </p:nvSpPr>
        <p:spPr bwMode="auto">
          <a:xfrm>
            <a:off x="5266040" y="3674864"/>
            <a:ext cx="80537" cy="93465"/>
          </a:xfrm>
          <a:custGeom>
            <a:avLst/>
            <a:gdLst>
              <a:gd name="T0" fmla="*/ 45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5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6" name="Oval 97">
            <a:extLst>
              <a:ext uri="{FF2B5EF4-FFF2-40B4-BE49-F238E27FC236}">
                <a16:creationId xmlns="" xmlns:a16="http://schemas.microsoft.com/office/drawing/2014/main" id="{28A47D08-B361-4608-A5DB-4CDB0D76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8" y="3809905"/>
            <a:ext cx="40268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7" name="Freeform 98">
            <a:extLst>
              <a:ext uri="{FF2B5EF4-FFF2-40B4-BE49-F238E27FC236}">
                <a16:creationId xmlns="" xmlns:a16="http://schemas.microsoft.com/office/drawing/2014/main" id="{B744387D-9AC0-432E-8E3C-6150D908A49D}"/>
              </a:ext>
            </a:extLst>
          </p:cNvPr>
          <p:cNvSpPr>
            <a:spLocks/>
          </p:cNvSpPr>
          <p:nvPr/>
        </p:nvSpPr>
        <p:spPr bwMode="auto">
          <a:xfrm>
            <a:off x="5266040" y="3845035"/>
            <a:ext cx="80537" cy="97978"/>
          </a:xfrm>
          <a:custGeom>
            <a:avLst/>
            <a:gdLst>
              <a:gd name="T0" fmla="*/ 45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5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4" name="Oval 103">
            <a:extLst>
              <a:ext uri="{FF2B5EF4-FFF2-40B4-BE49-F238E27FC236}">
                <a16:creationId xmlns="" xmlns:a16="http://schemas.microsoft.com/office/drawing/2014/main" id="{837B3C8E-FEB0-4B87-96B0-0A859CF3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545945"/>
            <a:ext cx="41489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="" xmlns:a16="http://schemas.microsoft.com/office/drawing/2014/main" id="{71E38A62-252B-47E0-9275-BC8269C2746C}"/>
              </a:ext>
            </a:extLst>
          </p:cNvPr>
          <p:cNvSpPr>
            <a:spLocks/>
          </p:cNvSpPr>
          <p:nvPr/>
        </p:nvSpPr>
        <p:spPr bwMode="auto">
          <a:xfrm>
            <a:off x="5372990" y="3581075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6" name="Oval 105">
            <a:extLst>
              <a:ext uri="{FF2B5EF4-FFF2-40B4-BE49-F238E27FC236}">
                <a16:creationId xmlns="" xmlns:a16="http://schemas.microsoft.com/office/drawing/2014/main" id="{06DF4670-B2C9-43DC-93D5-F3A4D000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719340"/>
            <a:ext cx="41489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7" name="Freeform 106">
            <a:extLst>
              <a:ext uri="{FF2B5EF4-FFF2-40B4-BE49-F238E27FC236}">
                <a16:creationId xmlns="" xmlns:a16="http://schemas.microsoft.com/office/drawing/2014/main" id="{747E396A-0137-4FCB-8FDA-DD073C522E77}"/>
              </a:ext>
            </a:extLst>
          </p:cNvPr>
          <p:cNvSpPr>
            <a:spLocks/>
          </p:cNvSpPr>
          <p:nvPr/>
        </p:nvSpPr>
        <p:spPr bwMode="auto">
          <a:xfrm>
            <a:off x="5372990" y="3755758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8" name="Oval 107">
            <a:extLst>
              <a:ext uri="{FF2B5EF4-FFF2-40B4-BE49-F238E27FC236}">
                <a16:creationId xmlns="" xmlns:a16="http://schemas.microsoft.com/office/drawing/2014/main" id="{A763F95F-2DBA-4397-81EB-11E15D230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893056"/>
            <a:ext cx="41489" cy="3190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9" name="Freeform 108">
            <a:extLst>
              <a:ext uri="{FF2B5EF4-FFF2-40B4-BE49-F238E27FC236}">
                <a16:creationId xmlns="" xmlns:a16="http://schemas.microsoft.com/office/drawing/2014/main" id="{FF2371E5-B10D-448C-93B8-5A01EBF244A9}"/>
              </a:ext>
            </a:extLst>
          </p:cNvPr>
          <p:cNvSpPr>
            <a:spLocks/>
          </p:cNvSpPr>
          <p:nvPr/>
        </p:nvSpPr>
        <p:spPr bwMode="auto">
          <a:xfrm>
            <a:off x="5372990" y="3930442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="" xmlns:a16="http://schemas.microsoft.com/office/drawing/2014/main" id="{105272EF-CA10-4801-BDDA-9E4A35EA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46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8" name="Freeform 6">
            <a:extLst>
              <a:ext uri="{FF2B5EF4-FFF2-40B4-BE49-F238E27FC236}">
                <a16:creationId xmlns="" xmlns:a16="http://schemas.microsoft.com/office/drawing/2014/main" id="{80531279-A61D-4727-B932-890E8ACEB8C1}"/>
              </a:ext>
            </a:extLst>
          </p:cNvPr>
          <p:cNvSpPr>
            <a:spLocks/>
          </p:cNvSpPr>
          <p:nvPr/>
        </p:nvSpPr>
        <p:spPr bwMode="auto">
          <a:xfrm>
            <a:off x="4189221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9" name="Oval 7">
            <a:extLst>
              <a:ext uri="{FF2B5EF4-FFF2-40B4-BE49-F238E27FC236}">
                <a16:creationId xmlns="" xmlns:a16="http://schemas.microsoft.com/office/drawing/2014/main" id="{51CF06B5-70AF-4572-A536-6EE59D9F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46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70" name="Freeform 8">
            <a:extLst>
              <a:ext uri="{FF2B5EF4-FFF2-40B4-BE49-F238E27FC236}">
                <a16:creationId xmlns="" xmlns:a16="http://schemas.microsoft.com/office/drawing/2014/main" id="{2911C8BD-0EFD-41F2-BEF2-50DC02FA45FE}"/>
              </a:ext>
            </a:extLst>
          </p:cNvPr>
          <p:cNvSpPr>
            <a:spLocks/>
          </p:cNvSpPr>
          <p:nvPr/>
        </p:nvSpPr>
        <p:spPr bwMode="auto">
          <a:xfrm>
            <a:off x="4189221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7" name="Oval 13">
            <a:extLst>
              <a:ext uri="{FF2B5EF4-FFF2-40B4-BE49-F238E27FC236}">
                <a16:creationId xmlns="" xmlns:a16="http://schemas.microsoft.com/office/drawing/2014/main" id="{AD7B983C-34B5-47A3-8171-24EE4D2B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8" name="Freeform 14">
            <a:extLst>
              <a:ext uri="{FF2B5EF4-FFF2-40B4-BE49-F238E27FC236}">
                <a16:creationId xmlns="" xmlns:a16="http://schemas.microsoft.com/office/drawing/2014/main" id="{19A819E7-C511-4CE4-BF78-242FF3E2335B}"/>
              </a:ext>
            </a:extLst>
          </p:cNvPr>
          <p:cNvSpPr>
            <a:spLocks/>
          </p:cNvSpPr>
          <p:nvPr/>
        </p:nvSpPr>
        <p:spPr bwMode="auto">
          <a:xfrm>
            <a:off x="4295764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9" name="Oval 15">
            <a:extLst>
              <a:ext uri="{FF2B5EF4-FFF2-40B4-BE49-F238E27FC236}">
                <a16:creationId xmlns="" xmlns:a16="http://schemas.microsoft.com/office/drawing/2014/main" id="{181BD390-D0B1-43C1-9601-2CF3FA33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0" name="Freeform 16">
            <a:extLst>
              <a:ext uri="{FF2B5EF4-FFF2-40B4-BE49-F238E27FC236}">
                <a16:creationId xmlns="" xmlns:a16="http://schemas.microsoft.com/office/drawing/2014/main" id="{DC3441F0-034D-44ED-946D-74BE83FAE990}"/>
              </a:ext>
            </a:extLst>
          </p:cNvPr>
          <p:cNvSpPr>
            <a:spLocks/>
          </p:cNvSpPr>
          <p:nvPr/>
        </p:nvSpPr>
        <p:spPr bwMode="auto">
          <a:xfrm>
            <a:off x="4295764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1" name="Oval 17">
            <a:extLst>
              <a:ext uri="{FF2B5EF4-FFF2-40B4-BE49-F238E27FC236}">
                <a16:creationId xmlns="" xmlns:a16="http://schemas.microsoft.com/office/drawing/2014/main" id="{7DA53D1A-5147-48B2-AD79-3F9B810D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2" name="Freeform 18">
            <a:extLst>
              <a:ext uri="{FF2B5EF4-FFF2-40B4-BE49-F238E27FC236}">
                <a16:creationId xmlns="" xmlns:a16="http://schemas.microsoft.com/office/drawing/2014/main" id="{33223F9D-2932-432F-97BB-5C887C14D16B}"/>
              </a:ext>
            </a:extLst>
          </p:cNvPr>
          <p:cNvSpPr>
            <a:spLocks/>
          </p:cNvSpPr>
          <p:nvPr/>
        </p:nvSpPr>
        <p:spPr bwMode="auto">
          <a:xfrm>
            <a:off x="4295764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9" name="Oval 23">
            <a:extLst>
              <a:ext uri="{FF2B5EF4-FFF2-40B4-BE49-F238E27FC236}">
                <a16:creationId xmlns="" xmlns:a16="http://schemas.microsoft.com/office/drawing/2014/main" id="{14C5EF33-375A-441D-B167-0380D09B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239" y="363651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0" name="Freeform 24">
            <a:extLst>
              <a:ext uri="{FF2B5EF4-FFF2-40B4-BE49-F238E27FC236}">
                <a16:creationId xmlns="" xmlns:a16="http://schemas.microsoft.com/office/drawing/2014/main" id="{1F610D86-38CD-4810-B60E-D0A11691F507}"/>
              </a:ext>
            </a:extLst>
          </p:cNvPr>
          <p:cNvSpPr>
            <a:spLocks/>
          </p:cNvSpPr>
          <p:nvPr/>
        </p:nvSpPr>
        <p:spPr bwMode="auto">
          <a:xfrm>
            <a:off x="4397020" y="3674864"/>
            <a:ext cx="85824" cy="93465"/>
          </a:xfrm>
          <a:custGeom>
            <a:avLst/>
            <a:gdLst>
              <a:gd name="T0" fmla="*/ 47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1" name="Oval 25">
            <a:extLst>
              <a:ext uri="{FF2B5EF4-FFF2-40B4-BE49-F238E27FC236}">
                <a16:creationId xmlns="" xmlns:a16="http://schemas.microsoft.com/office/drawing/2014/main" id="{59F31F27-4868-4064-911B-12B0760F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239" y="380990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2" name="Freeform 26">
            <a:extLst>
              <a:ext uri="{FF2B5EF4-FFF2-40B4-BE49-F238E27FC236}">
                <a16:creationId xmlns="" xmlns:a16="http://schemas.microsoft.com/office/drawing/2014/main" id="{4CD18184-23F8-4174-B6EF-DD5898169891}"/>
              </a:ext>
            </a:extLst>
          </p:cNvPr>
          <p:cNvSpPr>
            <a:spLocks/>
          </p:cNvSpPr>
          <p:nvPr/>
        </p:nvSpPr>
        <p:spPr bwMode="auto">
          <a:xfrm>
            <a:off x="4397020" y="3845035"/>
            <a:ext cx="85824" cy="97978"/>
          </a:xfrm>
          <a:custGeom>
            <a:avLst/>
            <a:gdLst>
              <a:gd name="T0" fmla="*/ 47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1" name="Oval 5">
            <a:extLst>
              <a:ext uri="{FF2B5EF4-FFF2-40B4-BE49-F238E27FC236}">
                <a16:creationId xmlns="" xmlns:a16="http://schemas.microsoft.com/office/drawing/2014/main" id="{59E83256-B3DE-4A90-8758-45D82BD5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49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2" name="Freeform 6">
            <a:extLst>
              <a:ext uri="{FF2B5EF4-FFF2-40B4-BE49-F238E27FC236}">
                <a16:creationId xmlns="" xmlns:a16="http://schemas.microsoft.com/office/drawing/2014/main" id="{23443D76-2840-409E-B82C-89911EB3DDDE}"/>
              </a:ext>
            </a:extLst>
          </p:cNvPr>
          <p:cNvSpPr>
            <a:spLocks/>
          </p:cNvSpPr>
          <p:nvPr/>
        </p:nvSpPr>
        <p:spPr bwMode="auto">
          <a:xfrm>
            <a:off x="3981424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3" name="Oval 7">
            <a:extLst>
              <a:ext uri="{FF2B5EF4-FFF2-40B4-BE49-F238E27FC236}">
                <a16:creationId xmlns="" xmlns:a16="http://schemas.microsoft.com/office/drawing/2014/main" id="{C0710B1A-D0A7-4CC2-9323-6383F3B7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49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4" name="Freeform 8">
            <a:extLst>
              <a:ext uri="{FF2B5EF4-FFF2-40B4-BE49-F238E27FC236}">
                <a16:creationId xmlns="" xmlns:a16="http://schemas.microsoft.com/office/drawing/2014/main" id="{E1379885-0E9B-4358-9BFC-68F8C773F0AB}"/>
              </a:ext>
            </a:extLst>
          </p:cNvPr>
          <p:cNvSpPr>
            <a:spLocks/>
          </p:cNvSpPr>
          <p:nvPr/>
        </p:nvSpPr>
        <p:spPr bwMode="auto">
          <a:xfrm>
            <a:off x="3981424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1" name="Oval 13">
            <a:extLst>
              <a:ext uri="{FF2B5EF4-FFF2-40B4-BE49-F238E27FC236}">
                <a16:creationId xmlns="" xmlns:a16="http://schemas.microsoft.com/office/drawing/2014/main" id="{517380D8-6F71-4F2E-8806-29CFD4B0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2" name="Freeform 14">
            <a:extLst>
              <a:ext uri="{FF2B5EF4-FFF2-40B4-BE49-F238E27FC236}">
                <a16:creationId xmlns="" xmlns:a16="http://schemas.microsoft.com/office/drawing/2014/main" id="{97107564-4314-4F52-8E5D-9C8730573AB5}"/>
              </a:ext>
            </a:extLst>
          </p:cNvPr>
          <p:cNvSpPr>
            <a:spLocks/>
          </p:cNvSpPr>
          <p:nvPr/>
        </p:nvSpPr>
        <p:spPr bwMode="auto">
          <a:xfrm>
            <a:off x="4087966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3" name="Oval 15">
            <a:extLst>
              <a:ext uri="{FF2B5EF4-FFF2-40B4-BE49-F238E27FC236}">
                <a16:creationId xmlns="" xmlns:a16="http://schemas.microsoft.com/office/drawing/2014/main" id="{9D1A73F9-C0BC-43F9-AEE7-EFAB0D5A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4" name="Freeform 16">
            <a:extLst>
              <a:ext uri="{FF2B5EF4-FFF2-40B4-BE49-F238E27FC236}">
                <a16:creationId xmlns="" xmlns:a16="http://schemas.microsoft.com/office/drawing/2014/main" id="{551E0720-B383-42B1-AECB-4DAFC61DB899}"/>
              </a:ext>
            </a:extLst>
          </p:cNvPr>
          <p:cNvSpPr>
            <a:spLocks/>
          </p:cNvSpPr>
          <p:nvPr/>
        </p:nvSpPr>
        <p:spPr bwMode="auto">
          <a:xfrm>
            <a:off x="4087966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5" name="Oval 17">
            <a:extLst>
              <a:ext uri="{FF2B5EF4-FFF2-40B4-BE49-F238E27FC236}">
                <a16:creationId xmlns="" xmlns:a16="http://schemas.microsoft.com/office/drawing/2014/main" id="{C74EF27A-163E-42BE-A7D5-5FD09250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6" name="Freeform 18">
            <a:extLst>
              <a:ext uri="{FF2B5EF4-FFF2-40B4-BE49-F238E27FC236}">
                <a16:creationId xmlns="" xmlns:a16="http://schemas.microsoft.com/office/drawing/2014/main" id="{91C528D7-A3B8-47F4-BC01-2BF2CEC117D1}"/>
              </a:ext>
            </a:extLst>
          </p:cNvPr>
          <p:cNvSpPr>
            <a:spLocks/>
          </p:cNvSpPr>
          <p:nvPr/>
        </p:nvSpPr>
        <p:spPr bwMode="auto">
          <a:xfrm>
            <a:off x="4087966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3" name="Oval 5">
            <a:extLst>
              <a:ext uri="{FF2B5EF4-FFF2-40B4-BE49-F238E27FC236}">
                <a16:creationId xmlns="" xmlns:a16="http://schemas.microsoft.com/office/drawing/2014/main" id="{FB139FBC-484C-47AB-95C6-BF31C1C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50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4" name="Freeform 6">
            <a:extLst>
              <a:ext uri="{FF2B5EF4-FFF2-40B4-BE49-F238E27FC236}">
                <a16:creationId xmlns="" xmlns:a16="http://schemas.microsoft.com/office/drawing/2014/main" id="{64AEF2F7-2B46-4E33-AF98-4D51046229BB}"/>
              </a:ext>
            </a:extLst>
          </p:cNvPr>
          <p:cNvSpPr>
            <a:spLocks/>
          </p:cNvSpPr>
          <p:nvPr/>
        </p:nvSpPr>
        <p:spPr bwMode="auto">
          <a:xfrm>
            <a:off x="3773625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5" name="Oval 7">
            <a:extLst>
              <a:ext uri="{FF2B5EF4-FFF2-40B4-BE49-F238E27FC236}">
                <a16:creationId xmlns="" xmlns:a16="http://schemas.microsoft.com/office/drawing/2014/main" id="{8EDD6E3A-AF85-4092-B251-C7504B8E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50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6" name="Freeform 8">
            <a:extLst>
              <a:ext uri="{FF2B5EF4-FFF2-40B4-BE49-F238E27FC236}">
                <a16:creationId xmlns="" xmlns:a16="http://schemas.microsoft.com/office/drawing/2014/main" id="{0004C25E-8026-4E47-BE7A-132B7261E8FD}"/>
              </a:ext>
            </a:extLst>
          </p:cNvPr>
          <p:cNvSpPr>
            <a:spLocks/>
          </p:cNvSpPr>
          <p:nvPr/>
        </p:nvSpPr>
        <p:spPr bwMode="auto">
          <a:xfrm>
            <a:off x="3773625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3" name="Oval 13">
            <a:extLst>
              <a:ext uri="{FF2B5EF4-FFF2-40B4-BE49-F238E27FC236}">
                <a16:creationId xmlns="" xmlns:a16="http://schemas.microsoft.com/office/drawing/2014/main" id="{A93A3E0A-E320-47D6-B25A-D6B8A16A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4" name="Freeform 14">
            <a:extLst>
              <a:ext uri="{FF2B5EF4-FFF2-40B4-BE49-F238E27FC236}">
                <a16:creationId xmlns="" xmlns:a16="http://schemas.microsoft.com/office/drawing/2014/main" id="{9D5801B3-7EC9-4154-A7D1-656D368EEA4A}"/>
              </a:ext>
            </a:extLst>
          </p:cNvPr>
          <p:cNvSpPr>
            <a:spLocks/>
          </p:cNvSpPr>
          <p:nvPr/>
        </p:nvSpPr>
        <p:spPr bwMode="auto">
          <a:xfrm>
            <a:off x="3880169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5" name="Oval 15">
            <a:extLst>
              <a:ext uri="{FF2B5EF4-FFF2-40B4-BE49-F238E27FC236}">
                <a16:creationId xmlns="" xmlns:a16="http://schemas.microsoft.com/office/drawing/2014/main" id="{CCC0FF80-5E7B-4C42-B640-21E0A01BE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6" name="Freeform 16">
            <a:extLst>
              <a:ext uri="{FF2B5EF4-FFF2-40B4-BE49-F238E27FC236}">
                <a16:creationId xmlns="" xmlns:a16="http://schemas.microsoft.com/office/drawing/2014/main" id="{1E0E59A6-4E82-4FC3-9352-A977A0EADEF1}"/>
              </a:ext>
            </a:extLst>
          </p:cNvPr>
          <p:cNvSpPr>
            <a:spLocks/>
          </p:cNvSpPr>
          <p:nvPr/>
        </p:nvSpPr>
        <p:spPr bwMode="auto">
          <a:xfrm>
            <a:off x="3880169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7" name="Oval 17">
            <a:extLst>
              <a:ext uri="{FF2B5EF4-FFF2-40B4-BE49-F238E27FC236}">
                <a16:creationId xmlns="" xmlns:a16="http://schemas.microsoft.com/office/drawing/2014/main" id="{FD2BF178-2AEA-4766-AA8E-906CB50F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8" name="Freeform 18">
            <a:extLst>
              <a:ext uri="{FF2B5EF4-FFF2-40B4-BE49-F238E27FC236}">
                <a16:creationId xmlns="" xmlns:a16="http://schemas.microsoft.com/office/drawing/2014/main" id="{188E3BFF-BF74-4272-A115-801D6E6A2825}"/>
              </a:ext>
            </a:extLst>
          </p:cNvPr>
          <p:cNvSpPr>
            <a:spLocks/>
          </p:cNvSpPr>
          <p:nvPr/>
        </p:nvSpPr>
        <p:spPr bwMode="auto">
          <a:xfrm>
            <a:off x="3880169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5" name="Oval 5">
            <a:extLst>
              <a:ext uri="{FF2B5EF4-FFF2-40B4-BE49-F238E27FC236}">
                <a16:creationId xmlns="" xmlns:a16="http://schemas.microsoft.com/office/drawing/2014/main" id="{E559C0DE-5666-45FE-988E-84D3A101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52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6" name="Freeform 6">
            <a:extLst>
              <a:ext uri="{FF2B5EF4-FFF2-40B4-BE49-F238E27FC236}">
                <a16:creationId xmlns="" xmlns:a16="http://schemas.microsoft.com/office/drawing/2014/main" id="{02499C87-2B54-485F-B322-49DF221646FB}"/>
              </a:ext>
            </a:extLst>
          </p:cNvPr>
          <p:cNvSpPr>
            <a:spLocks/>
          </p:cNvSpPr>
          <p:nvPr/>
        </p:nvSpPr>
        <p:spPr bwMode="auto">
          <a:xfrm>
            <a:off x="3565827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7" name="Oval 7">
            <a:extLst>
              <a:ext uri="{FF2B5EF4-FFF2-40B4-BE49-F238E27FC236}">
                <a16:creationId xmlns="" xmlns:a16="http://schemas.microsoft.com/office/drawing/2014/main" id="{DBA69E26-A27B-4884-A681-874E84DD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52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="" xmlns:a16="http://schemas.microsoft.com/office/drawing/2014/main" id="{F4FB203F-1CCF-49F5-B62F-57428319191B}"/>
              </a:ext>
            </a:extLst>
          </p:cNvPr>
          <p:cNvSpPr>
            <a:spLocks/>
          </p:cNvSpPr>
          <p:nvPr/>
        </p:nvSpPr>
        <p:spPr bwMode="auto">
          <a:xfrm>
            <a:off x="3565827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5" name="Oval 13">
            <a:extLst>
              <a:ext uri="{FF2B5EF4-FFF2-40B4-BE49-F238E27FC236}">
                <a16:creationId xmlns="" xmlns:a16="http://schemas.microsoft.com/office/drawing/2014/main" id="{7717FFAF-6F12-4800-800A-55AF79E4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6" name="Freeform 14">
            <a:extLst>
              <a:ext uri="{FF2B5EF4-FFF2-40B4-BE49-F238E27FC236}">
                <a16:creationId xmlns="" xmlns:a16="http://schemas.microsoft.com/office/drawing/2014/main" id="{62489463-6C8B-41AC-B746-13A3FADF9034}"/>
              </a:ext>
            </a:extLst>
          </p:cNvPr>
          <p:cNvSpPr>
            <a:spLocks/>
          </p:cNvSpPr>
          <p:nvPr/>
        </p:nvSpPr>
        <p:spPr bwMode="auto">
          <a:xfrm>
            <a:off x="3672370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7" name="Oval 15">
            <a:extLst>
              <a:ext uri="{FF2B5EF4-FFF2-40B4-BE49-F238E27FC236}">
                <a16:creationId xmlns="" xmlns:a16="http://schemas.microsoft.com/office/drawing/2014/main" id="{42653050-9F9B-4F30-A37E-2C21E73E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8" name="Freeform 16">
            <a:extLst>
              <a:ext uri="{FF2B5EF4-FFF2-40B4-BE49-F238E27FC236}">
                <a16:creationId xmlns="" xmlns:a16="http://schemas.microsoft.com/office/drawing/2014/main" id="{42F02B1A-6A06-4859-AF3F-18D89407B482}"/>
              </a:ext>
            </a:extLst>
          </p:cNvPr>
          <p:cNvSpPr>
            <a:spLocks/>
          </p:cNvSpPr>
          <p:nvPr/>
        </p:nvSpPr>
        <p:spPr bwMode="auto">
          <a:xfrm>
            <a:off x="3672370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9" name="Oval 17">
            <a:extLst>
              <a:ext uri="{FF2B5EF4-FFF2-40B4-BE49-F238E27FC236}">
                <a16:creationId xmlns="" xmlns:a16="http://schemas.microsoft.com/office/drawing/2014/main" id="{39FC858E-BB5F-4993-902D-ADE34A57D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0" name="Freeform 18">
            <a:extLst>
              <a:ext uri="{FF2B5EF4-FFF2-40B4-BE49-F238E27FC236}">
                <a16:creationId xmlns="" xmlns:a16="http://schemas.microsoft.com/office/drawing/2014/main" id="{A11DC66A-880B-49CA-BACB-905B61C6FEC2}"/>
              </a:ext>
            </a:extLst>
          </p:cNvPr>
          <p:cNvSpPr>
            <a:spLocks/>
          </p:cNvSpPr>
          <p:nvPr/>
        </p:nvSpPr>
        <p:spPr bwMode="auto">
          <a:xfrm>
            <a:off x="3672370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27" y="2306752"/>
            <a:ext cx="471037" cy="425997"/>
          </a:xfrm>
          <a:prstGeom prst="rect">
            <a:avLst/>
          </a:prstGeom>
        </p:spPr>
      </p:pic>
      <p:sp>
        <p:nvSpPr>
          <p:cNvPr id="291" name="Arc 64">
            <a:extLst>
              <a:ext uri="{FF2B5EF4-FFF2-40B4-BE49-F238E27FC236}">
                <a16:creationId xmlns="" xmlns:a16="http://schemas.microsoft.com/office/drawing/2014/main" id="{8534E3CB-E082-42DF-865B-00D76DDC3030}"/>
              </a:ext>
            </a:extLst>
          </p:cNvPr>
          <p:cNvSpPr/>
          <p:nvPr/>
        </p:nvSpPr>
        <p:spPr>
          <a:xfrm flipH="1">
            <a:off x="2127914" y="4086119"/>
            <a:ext cx="842780" cy="728464"/>
          </a:xfrm>
          <a:prstGeom prst="arc">
            <a:avLst>
              <a:gd name="adj1" fmla="val 16516345"/>
              <a:gd name="adj2" fmla="val 13852966"/>
            </a:avLst>
          </a:prstGeom>
          <a:noFill/>
          <a:ln w="76200" cap="rnd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t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292" name="Прямоугольник 50">
            <a:extLst>
              <a:ext uri="{FF2B5EF4-FFF2-40B4-BE49-F238E27FC236}">
                <a16:creationId xmlns="" xmlns:a16="http://schemas.microsoft.com/office/drawing/2014/main" id="{A6CCC03A-0CA4-4A08-AAA9-02BDCB3D2114}"/>
              </a:ext>
            </a:extLst>
          </p:cNvPr>
          <p:cNvSpPr/>
          <p:nvPr/>
        </p:nvSpPr>
        <p:spPr>
          <a:xfrm>
            <a:off x="2325240" y="4265071"/>
            <a:ext cx="502255" cy="29884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95</a:t>
            </a:r>
            <a:r>
              <a:rPr lang="en-US" sz="1050" b="1" kern="0" dirty="0">
                <a:solidFill>
                  <a:prstClr val="black"/>
                </a:solidFill>
                <a:latin typeface="Arial "/>
                <a:cs typeface="Segoe UI" panose="020B0502040204020203" pitchFamily="34" charset="0"/>
              </a:rPr>
              <a:t>%</a:t>
            </a:r>
            <a:endParaRPr lang="en-US" b="1" kern="0" dirty="0">
              <a:solidFill>
                <a:prstClr val="black"/>
              </a:solidFill>
              <a:latin typeface="Arial "/>
              <a:cs typeface="Segoe UI" panose="020B0502040204020203" pitchFamily="34" charset="0"/>
            </a:endParaRPr>
          </a:p>
        </p:txBody>
      </p:sp>
      <p:sp>
        <p:nvSpPr>
          <p:cNvPr id="310" name="Прямоугольник 48"/>
          <p:cNvSpPr>
            <a:spLocks noChangeArrowheads="1"/>
          </p:cNvSpPr>
          <p:nvPr/>
        </p:nvSpPr>
        <p:spPr bwMode="auto">
          <a:xfrm>
            <a:off x="7907500" y="1289367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27" name="Прямоугольник 24">
            <a:extLst>
              <a:ext uri="{FF2B5EF4-FFF2-40B4-BE49-F238E27FC236}">
                <a16:creationId xmlns="" xmlns:a16="http://schemas.microsoft.com/office/drawing/2014/main" id="{F6797DE1-E1D6-4E16-9016-4AAC8634353C}"/>
              </a:ext>
            </a:extLst>
          </p:cNvPr>
          <p:cNvSpPr/>
          <p:nvPr/>
        </p:nvSpPr>
        <p:spPr>
          <a:xfrm>
            <a:off x="7587870" y="1893219"/>
            <a:ext cx="4410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ЖЕЛІНІ КЕҢЕЙТУ, ОНЫҢ ІШІНДЕ МЖӘ, МЕМЛЕКЕТТІК ТАПСЫРЫС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28" name="Прямоугольник 25">
            <a:extLst>
              <a:ext uri="{FF2B5EF4-FFF2-40B4-BE49-F238E27FC236}">
                <a16:creationId xmlns="" xmlns:a16="http://schemas.microsoft.com/office/drawing/2014/main" id="{C8D002BE-B426-46F2-877A-C4D7348D316A}"/>
              </a:ext>
            </a:extLst>
          </p:cNvPr>
          <p:cNvSpPr/>
          <p:nvPr/>
        </p:nvSpPr>
        <p:spPr>
          <a:xfrm>
            <a:off x="7610475" y="2494229"/>
            <a:ext cx="44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«ӘЛЕУМЕТТІК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БАЛА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КҮТУШІ»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ҮЙ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ТӘРБИЕШІЛЕРІН ЕНГІЗУ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35" name="Прямоугольник 26">
            <a:extLst>
              <a:ext uri="{FF2B5EF4-FFF2-40B4-BE49-F238E27FC236}">
                <a16:creationId xmlns="" xmlns:a16="http://schemas.microsoft.com/office/drawing/2014/main" id="{80007D78-5DE5-44E4-9C24-18021A5637E7}"/>
              </a:ext>
            </a:extLst>
          </p:cNvPr>
          <p:cNvSpPr/>
          <p:nvPr/>
        </p:nvSpPr>
        <p:spPr>
          <a:xfrm>
            <a:off x="7610475" y="3443782"/>
            <a:ext cx="440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БАЛАЛАРДЫҢ ҚАЖЕТТІЛІКТЕРІН ЕСКЕРЕ ОТЫРЫП, ОҚЫТУ ЖӘНЕ ТӘРБИЕЛЕУ БАҒДАРЛАМАЛАРЫНЫҢ ӨЗГЕРУІ</a:t>
            </a:r>
          </a:p>
        </p:txBody>
      </p:sp>
      <p:sp>
        <p:nvSpPr>
          <p:cNvPr id="336" name="Прямоугольник 27">
            <a:extLst>
              <a:ext uri="{FF2B5EF4-FFF2-40B4-BE49-F238E27FC236}">
                <a16:creationId xmlns="" xmlns:a16="http://schemas.microsoft.com/office/drawing/2014/main" id="{0C8ED89A-5FC2-4F89-AF4A-D65A93ECC6EA}"/>
              </a:ext>
            </a:extLst>
          </p:cNvPr>
          <p:cNvSpPr/>
          <p:nvPr/>
        </p:nvSpPr>
        <p:spPr>
          <a:xfrm>
            <a:off x="7595024" y="4656781"/>
            <a:ext cx="44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МЕКТЕПКЕ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ДАЙЫНДЫҚТЫҢ КҮШЕЙТІЛУІ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09E0DFA-4BB7-4C42-BBAA-CE15097C9171}"/>
              </a:ext>
            </a:extLst>
          </p:cNvPr>
          <p:cNvSpPr/>
          <p:nvPr/>
        </p:nvSpPr>
        <p:spPr>
          <a:xfrm>
            <a:off x="1494004" y="4846020"/>
            <a:ext cx="520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554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МЕМЛЕКЕТТІК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ТАПСЫРЫСТЫ ҰЛҒАЙТУ</a:t>
            </a:r>
          </a:p>
          <a:p>
            <a:pPr defTabSz="228554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 МЫ</a:t>
            </a:r>
            <a:r>
              <a:rPr lang="kk-KZ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ҢНАН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МЫҢ ТЕҢГЕГЕ ДЕЙІН</a:t>
            </a:r>
            <a:r>
              <a:rPr lang="en-US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228554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448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млрд.тг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71180541"/>
              </p:ext>
            </p:extLst>
          </p:nvPr>
        </p:nvGraphicFramePr>
        <p:xfrm>
          <a:off x="950522" y="5323429"/>
          <a:ext cx="5584723" cy="12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9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8880" y="568872"/>
            <a:ext cx="9895469" cy="480131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БАЛАЛАР ҮШІН ҚАУІПСІЗ ЖӘНЕ ЖАЙЛЫ ЖАҒДАЙ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49539" y="225536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5021318" y="1968159"/>
            <a:ext cx="178905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48"/>
          <p:cNvSpPr>
            <a:spLocks noChangeArrowheads="1"/>
          </p:cNvSpPr>
          <p:nvPr/>
        </p:nvSpPr>
        <p:spPr bwMode="auto">
          <a:xfrm>
            <a:off x="2948191" y="1997878"/>
            <a:ext cx="1864415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5709" y="1558971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1832448"/>
            <a:ext cx="845841" cy="845841"/>
          </a:xfrm>
          <a:prstGeom prst="rect">
            <a:avLst/>
          </a:prstGeom>
        </p:spPr>
      </p:pic>
      <p:pic>
        <p:nvPicPr>
          <p:cNvPr id="12" name="Picture 2" descr="http://www.lipetsk.ru/upload/iblock/051/051950549f67b031d3be3ac7a427012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44" y="3630247"/>
            <a:ext cx="918966" cy="5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8"/>
          <p:cNvSpPr>
            <a:spLocks noChangeArrowheads="1"/>
          </p:cNvSpPr>
          <p:nvPr/>
        </p:nvSpPr>
        <p:spPr bwMode="auto">
          <a:xfrm>
            <a:off x="5322886" y="2688727"/>
            <a:ext cx="116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8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48"/>
          <p:cNvSpPr>
            <a:spLocks noChangeArrowheads="1"/>
          </p:cNvSpPr>
          <p:nvPr/>
        </p:nvSpPr>
        <p:spPr bwMode="auto">
          <a:xfrm>
            <a:off x="3447438" y="2659757"/>
            <a:ext cx="899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67</a:t>
            </a:r>
            <a:r>
              <a:rPr lang="en-US" altLang="ru-RU" sz="16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8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48"/>
          <p:cNvSpPr>
            <a:spLocks noChangeArrowheads="1"/>
          </p:cNvSpPr>
          <p:nvPr/>
        </p:nvSpPr>
        <p:spPr bwMode="auto">
          <a:xfrm>
            <a:off x="5319475" y="3581646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48"/>
          <p:cNvSpPr>
            <a:spLocks noChangeArrowheads="1"/>
          </p:cNvSpPr>
          <p:nvPr/>
        </p:nvSpPr>
        <p:spPr bwMode="auto">
          <a:xfrm>
            <a:off x="3442971" y="3597292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70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48"/>
          <p:cNvSpPr>
            <a:spLocks noChangeArrowheads="1"/>
          </p:cNvSpPr>
          <p:nvPr/>
        </p:nvSpPr>
        <p:spPr bwMode="auto">
          <a:xfrm>
            <a:off x="5321986" y="4457420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48"/>
          <p:cNvSpPr>
            <a:spLocks noChangeArrowheads="1"/>
          </p:cNvSpPr>
          <p:nvPr/>
        </p:nvSpPr>
        <p:spPr bwMode="auto">
          <a:xfrm>
            <a:off x="3475246" y="4472561"/>
            <a:ext cx="114165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99.7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65" y="5405229"/>
            <a:ext cx="672973" cy="6729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5" y="2514843"/>
            <a:ext cx="793356" cy="7933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1" y="4430083"/>
            <a:ext cx="724777" cy="72477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01524" y="2795426"/>
            <a:ext cx="543794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ҚАУІПСІЗ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ЕНУ ЖҮЙЕСІ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БЕЙНЕБАҚЫЛАУ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МАМАНДАНДЫРЫЛҒАН КҮЗЕТ ЖӘНЕ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БАҚЫЛАУ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kk-KZ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ББЕҚ </a:t>
            </a:r>
            <a:r>
              <a:rPr lang="kk-KZ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 БАЛАЛАРҒА АРНАЛҒАН ШАРТТАР (МЕМЛЕКЕТТІК ТАПСЫРЫС</a:t>
            </a:r>
            <a:r>
              <a:rPr lang="kk-KZ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МЕКТЕПТЕРДЕ ЗОРЛЫҚ-ЗОМБЫЛЫҚТЫҢ, 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БУЛЛИНГТІҢ, 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СУИЦИДТІҢ АЛДЫН АЛУ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БОЙЫНША БАҒДАРЛАМА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МЕКТЕПКЕ ҚАУІПСІЗ ТАСЫМАЛДАУ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АВТОБУС ПАРКІН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ЖАҢАРТУ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КИБЕРМӘДЕНИЕТТІЛІК 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КИБЕРГИГИЕНА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ЖАҢА НОРМАЛАР МЕН ТАМАҚТАНУ </a:t>
            </a:r>
            <a:r>
              <a:rPr lang="ru-RU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РАЦИОНЫ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kk-KZ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ҚОЛМА-ҚОЛ АҚШАСЫЗ ЕСЕП АЙЫРЫСУҒА КЕЗЕҢ-КЕЗЕҢМЕН КӨШУ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6279" y="5547206"/>
            <a:ext cx="81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29582" y="5576175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614509" y="2837410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713499" y="3673493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7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713498" y="4563124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Стрелка: вправо с вырезом 14">
            <a:extLst>
              <a:ext uri="{FF2B5EF4-FFF2-40B4-BE49-F238E27FC236}">
                <a16:creationId xmlns="" xmlns:a16="http://schemas.microsoft.com/office/drawing/2014/main" id="{67396C55-48F8-40BF-9398-FB574F168BA7}"/>
              </a:ext>
            </a:extLst>
          </p:cNvPr>
          <p:cNvSpPr/>
          <p:nvPr/>
        </p:nvSpPr>
        <p:spPr>
          <a:xfrm>
            <a:off x="4713497" y="5635667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05461" y="6341179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9591" y="0"/>
            <a:ext cx="9949070" cy="164352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ЖАЛПЫАДАМЗАТТЫҚ ҚҰНДЫЛЫҚТАР НЕГІЗІНДЕ ТҰЛҒАНЫ ТӘРБИЕЛЕУ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3244842" y="2752877"/>
            <a:ext cx="8531909" cy="389722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kk-KZ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k-KZ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«ҚҰНДЫЛЫҚТАРҒА НЕГІЗДЕЛГЕН БІЛІМ БЕРУ</a:t>
            </a:r>
            <a:r>
              <a:rPr lang="kk-KZ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ЖОБАСЫ</a:t>
            </a:r>
            <a:endParaRPr lang="kk-KZ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ОТБАСЫЛЫ</a:t>
            </a:r>
            <a:r>
              <a:rPr lang="kk-KZ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 ТӘРБИЕ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ҚАРЫМ-ҚАТЫНАСТЫҢ ЖАҢА ФОРМАТЫ «МЕКТЕП-АТА-АНА»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«ЖАС ҚЫРАН», «ЖАС ҰЛАН», «ЖАС САРБАЗ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ДАМЫТУ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ҚЫСҚЫ ЖӘНЕ ЖАЗҒЫ СПОРТ ТҮРЛЕРІ БОЙЫНША СПАРТАКИАДА,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ГИМНАЗИАЛАР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 ЖӘНЕ СТУДЕНТТІК СПОРТ ЛИГАЛАРЫ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«ҰШҚЫР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ОЙ АЛАҢЫ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»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ДЕБАТ ҚОЗҒАЛЫСЫ </a:t>
            </a:r>
            <a:endParaRPr lang="ru-RU" sz="1600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«БАЛАЛАР ЖӘНЕ ТЕАТР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», «ҚОҒАМҒА ҚЫЗМЕТ», «АШЫҚ ЖҮРЕК»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ЖОБАСЫ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ZHASTAR KZ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ВОЛОНТЕРЛЫҚТЫ ДАМЫТУ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61283" y="2361745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2638423" y="206039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634" y="1628473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5" y="1918427"/>
            <a:ext cx="886636" cy="886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52" y="4730588"/>
            <a:ext cx="774170" cy="774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34" y="2900009"/>
            <a:ext cx="581768" cy="581768"/>
          </a:xfrm>
          <a:prstGeom prst="rect">
            <a:avLst/>
          </a:prstGeom>
        </p:spPr>
      </p:pic>
      <p:pic>
        <p:nvPicPr>
          <p:cNvPr id="16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87" y="3664284"/>
            <a:ext cx="1004700" cy="100470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9" y="5451449"/>
            <a:ext cx="575405" cy="5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802" y="316140"/>
            <a:ext cx="10394197" cy="95410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Орта </a:t>
            </a:r>
            <a:r>
              <a:rPr lang="ru-RU" sz="2800" b="1" cap="all" dirty="0" err="1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sz="2800" b="1" cap="all" dirty="0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беру </a:t>
            </a:r>
            <a:r>
              <a:rPr lang="ru-RU" sz="2800" b="1" cap="all" dirty="0" err="1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мазмұнын</a:t>
            </a:r>
            <a:r>
              <a:rPr lang="ru-RU" sz="2800" b="1" cap="all" dirty="0" smtClean="0">
                <a:solidFill>
                  <a:prstClr val="white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жаңғырту</a:t>
            </a:r>
            <a:endParaRPr lang="ru-RU" sz="2800" b="1" cap="all" dirty="0">
              <a:solidFill>
                <a:prstClr val="white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73"/>
          <p:cNvSpPr/>
          <p:nvPr/>
        </p:nvSpPr>
        <p:spPr>
          <a:xfrm>
            <a:off x="4533901" y="4099876"/>
            <a:ext cx="481361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Тәлімгерлік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Мобильді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мұғалім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Уақытша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отбасы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Мың</a:t>
            </a:r>
            <a:r>
              <a:rPr lang="ru-RU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бала» </a:t>
            </a: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дарынды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ауыл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оқушыларын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анықтау</a:t>
            </a:r>
            <a:endParaRPr lang="ru-RU" alt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kk-KZ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Интернаттар </a:t>
            </a:r>
            <a:r>
              <a:rPr lang="kk-KZ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салу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kk-KZ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МТБ КҮШЕЙТУ</a:t>
            </a:r>
            <a:endParaRPr lang="kk-KZ" altLang="ru-RU" sz="1400" cap="all" dirty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сандық</a:t>
            </a:r>
            <a:r>
              <a:rPr lang="ru-RU" alt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ТРАНСФОРМАЦИЯ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078711" y="1857205"/>
            <a:ext cx="9604290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Прямоугольник 48"/>
          <p:cNvSpPr>
            <a:spLocks noChangeArrowheads="1"/>
          </p:cNvSpPr>
          <p:nvPr/>
        </p:nvSpPr>
        <p:spPr bwMode="auto">
          <a:xfrm>
            <a:off x="9347511" y="1682274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48"/>
          <p:cNvSpPr>
            <a:spLocks noChangeArrowheads="1"/>
          </p:cNvSpPr>
          <p:nvPr/>
        </p:nvSpPr>
        <p:spPr bwMode="auto">
          <a:xfrm>
            <a:off x="2878198" y="1699036"/>
            <a:ext cx="1884302" cy="1077218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ж. </a:t>
            </a:r>
            <a:r>
              <a:rPr lang="ru-RU" altLang="ru-RU" sz="3200" b="1" dirty="0" err="1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</a:t>
            </a:r>
            <a:r>
              <a:rPr lang="ru-RU" altLang="ru-RU" sz="3200" b="1" dirty="0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</a:t>
            </a:r>
            <a:endParaRPr lang="ru-RU" altLang="ru-RU" sz="3200" b="1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72" y="3370623"/>
            <a:ext cx="612844" cy="6128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83" y="3410589"/>
            <a:ext cx="560324" cy="56032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flipH="1">
            <a:off x="9893298" y="3999047"/>
            <a:ext cx="383957" cy="2595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10611084" y="3990913"/>
            <a:ext cx="383957" cy="2595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9800" y="4266697"/>
            <a:ext cx="3469867" cy="24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сапасындағы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алшақтықты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қысқарту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2000" b="1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қала</a:t>
            </a:r>
            <a:r>
              <a:rPr lang="ru-RU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/</a:t>
            </a:r>
            <a:r>
              <a:rPr lang="kk-KZ" sz="2000" b="1" cap="all" dirty="0" smtClean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ауыл</a:t>
            </a:r>
            <a:endParaRPr lang="ru-RU" sz="2000" b="1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84"/>
          <p:cNvSpPr/>
          <p:nvPr/>
        </p:nvSpPr>
        <p:spPr>
          <a:xfrm>
            <a:off x="4450281" y="2083609"/>
            <a:ext cx="4685521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ЖАҢАРТЫЛҒАН БІЛІМ БЕРУ МАЗМҰНЫНА КӨШУДІ </a:t>
            </a:r>
            <a:r>
              <a:rPr 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АЯҚТАУ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оқулықтарды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әзірлеудің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сараптаудың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және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басып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шығарудың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жаңа</a:t>
            </a: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 err="1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жүйесі</a:t>
            </a:r>
            <a:endParaRPr lang="ru-RU" sz="1400" cap="all" dirty="0" smtClean="0">
              <a:solidFill>
                <a:prstClr val="black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КРИТЕРИАЛДЫ БАҒАЛАУДЫ </a:t>
            </a:r>
            <a:r>
              <a:rPr lang="ru-RU" sz="1400" cap="all" dirty="0" smtClean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ЖЕТІЛДІРУ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solidFill>
                  <a:prstClr val="black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 ЖЫЛДЫҚ БІЛІМ БЕРУГЕ КӨШУ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5261" y="2384255"/>
            <a:ext cx="3469867" cy="1330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 БЕРУ БАҒДАРЛАМАЛАРЫН ЖЕТІЛДІРУ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8688" y="5429727"/>
            <a:ext cx="2773312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</a:rPr>
              <a:t>PISA-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</a:rPr>
              <a:t>ДА АЛШАҚТЫҚ </a:t>
            </a: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Х2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</a:rPr>
              <a:t>ЕСЕ ҚЫСҚАРАДЫ</a:t>
            </a:r>
          </a:p>
          <a:p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</a:rPr>
              <a:t>ҚАЛА/АУЫЛ)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1402</Words>
  <Application>Microsoft Office PowerPoint</Application>
  <PresentationFormat>Произвольный</PresentationFormat>
  <Paragraphs>361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2020-2025 ЖЫЛДАРҒА АРНАЛҒАН БІЛІМ БЕРУДІ ЖӘНЕ ҒЫЛЫМДЫ ДАМЫТУДЫҢ МЕМЛЕКЕТТІК БАҒДАРЛАМАСЫ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ГПРОН2025</dc:title>
  <dc:creator>Бигари</dc:creator>
  <cp:lastModifiedBy>asus</cp:lastModifiedBy>
  <cp:revision>736</cp:revision>
  <cp:lastPrinted>2019-12-18T05:04:55Z</cp:lastPrinted>
  <dcterms:created xsi:type="dcterms:W3CDTF">2019-08-08T09:35:19Z</dcterms:created>
  <dcterms:modified xsi:type="dcterms:W3CDTF">2020-08-28T08:34:41Z</dcterms:modified>
</cp:coreProperties>
</file>